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  <p:sldMasterId id="2147483677" r:id="rId2"/>
  </p:sldMasterIdLst>
  <p:notesMasterIdLst>
    <p:notesMasterId r:id="rId22"/>
  </p:notesMasterIdLst>
  <p:sldIdLst>
    <p:sldId id="259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9" r:id="rId17"/>
    <p:sldId id="280" r:id="rId18"/>
    <p:sldId id="281" r:id="rId19"/>
    <p:sldId id="282" r:id="rId20"/>
    <p:sldId id="284" r:id="rId21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107587-F656-E63C-BFE6-35967F99364A}" v="100" dt="2024-02-15T20:51:19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0A2958-0BAB-47B9-B5E6-A811A69E896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B0FE753-5079-4D8F-8972-56AED15DA6FD}">
      <dgm:prSet phldrT="[Texto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>
              <a:latin typeface="Bernard MT Condensed" panose="02050806060905020404" pitchFamily="18" charset="0"/>
            </a:rPr>
            <a:t>P</a:t>
          </a:r>
        </a:p>
      </dgm:t>
    </dgm:pt>
    <dgm:pt modelId="{7BB4E3B7-3E47-4474-BA0B-695A19DF69E7}" type="parTrans" cxnId="{BC6DBA38-DB5B-46F2-BB14-82C05BF2B23C}">
      <dgm:prSet/>
      <dgm:spPr/>
      <dgm:t>
        <a:bodyPr/>
        <a:lstStyle/>
        <a:p>
          <a:endParaRPr lang="es-ES"/>
        </a:p>
      </dgm:t>
    </dgm:pt>
    <dgm:pt modelId="{3895D95A-880D-4E93-BFD8-98C30FFBBEFF}" type="sibTrans" cxnId="{BC6DBA38-DB5B-46F2-BB14-82C05BF2B23C}">
      <dgm:prSet/>
      <dgm:spPr/>
      <dgm:t>
        <a:bodyPr/>
        <a:lstStyle/>
        <a:p>
          <a:endParaRPr lang="es-ES"/>
        </a:p>
      </dgm:t>
    </dgm:pt>
    <dgm:pt modelId="{716C7F2E-1C5C-4C6F-BAC7-03E77D238218}">
      <dgm:prSet phldrT="[Texto]"/>
      <dgm:spPr>
        <a:solidFill>
          <a:srgbClr val="92D050"/>
        </a:solidFill>
      </dgm:spPr>
      <dgm:t>
        <a:bodyPr/>
        <a:lstStyle/>
        <a:p>
          <a:r>
            <a:rPr lang="es-ES">
              <a:latin typeface="Bernard MT Condensed" panose="02050806060905020404" pitchFamily="18" charset="0"/>
            </a:rPr>
            <a:t>L</a:t>
          </a:r>
        </a:p>
      </dgm:t>
    </dgm:pt>
    <dgm:pt modelId="{14008270-4604-48B3-B5DE-D537864D31F4}" type="parTrans" cxnId="{131AD569-A97E-4C42-A828-D24DD14749C3}">
      <dgm:prSet/>
      <dgm:spPr/>
      <dgm:t>
        <a:bodyPr/>
        <a:lstStyle/>
        <a:p>
          <a:endParaRPr lang="es-ES"/>
        </a:p>
      </dgm:t>
    </dgm:pt>
    <dgm:pt modelId="{717B0BB2-7A96-4066-A9C2-783B27327782}" type="sibTrans" cxnId="{131AD569-A97E-4C42-A828-D24DD14749C3}">
      <dgm:prSet/>
      <dgm:spPr/>
      <dgm:t>
        <a:bodyPr/>
        <a:lstStyle/>
        <a:p>
          <a:endParaRPr lang="es-ES"/>
        </a:p>
      </dgm:t>
    </dgm:pt>
    <dgm:pt modelId="{4DB35F4B-4784-4632-9150-74024FF6F073}">
      <dgm:prSet phldrT="[Texto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>
              <a:latin typeface="Bernard MT Condensed" panose="02050806060905020404" pitchFamily="18" charset="0"/>
            </a:rPr>
            <a:t>A</a:t>
          </a:r>
        </a:p>
      </dgm:t>
    </dgm:pt>
    <dgm:pt modelId="{2424F048-25BD-4BE6-9FE1-5CF483E33237}" type="parTrans" cxnId="{2E404FDE-1189-4AE4-BA0A-1913895CAAEE}">
      <dgm:prSet/>
      <dgm:spPr/>
      <dgm:t>
        <a:bodyPr/>
        <a:lstStyle/>
        <a:p>
          <a:endParaRPr lang="es-ES"/>
        </a:p>
      </dgm:t>
    </dgm:pt>
    <dgm:pt modelId="{BF92C870-5784-42D5-BEDF-8A78433ABCDE}" type="sibTrans" cxnId="{2E404FDE-1189-4AE4-BA0A-1913895CAAEE}">
      <dgm:prSet/>
      <dgm:spPr/>
      <dgm:t>
        <a:bodyPr/>
        <a:lstStyle/>
        <a:p>
          <a:endParaRPr lang="es-ES"/>
        </a:p>
      </dgm:t>
    </dgm:pt>
    <dgm:pt modelId="{E69E969B-A0E6-435D-8804-9A1349038F1D}">
      <dgm:prSet phldrT="[Texto]"/>
      <dgm:spPr>
        <a:solidFill>
          <a:srgbClr val="92D050"/>
        </a:solidFill>
      </dgm:spPr>
      <dgm:t>
        <a:bodyPr/>
        <a:lstStyle/>
        <a:p>
          <a:r>
            <a:rPr lang="es-ES">
              <a:latin typeface="Bernard MT Condensed" panose="02050806060905020404" pitchFamily="18" charset="0"/>
            </a:rPr>
            <a:t>N</a:t>
          </a:r>
        </a:p>
      </dgm:t>
    </dgm:pt>
    <dgm:pt modelId="{15D0B2DB-F7C9-4D26-9386-483D9FE698E0}" type="parTrans" cxnId="{00FE765F-8F2E-410E-A32E-CC43E09811B1}">
      <dgm:prSet/>
      <dgm:spPr/>
      <dgm:t>
        <a:bodyPr/>
        <a:lstStyle/>
        <a:p>
          <a:endParaRPr lang="es-ES"/>
        </a:p>
      </dgm:t>
    </dgm:pt>
    <dgm:pt modelId="{52BA4775-C7A9-4AD3-BD96-ACCF5CC8B1D3}" type="sibTrans" cxnId="{00FE765F-8F2E-410E-A32E-CC43E09811B1}">
      <dgm:prSet/>
      <dgm:spPr/>
      <dgm:t>
        <a:bodyPr/>
        <a:lstStyle/>
        <a:p>
          <a:endParaRPr lang="es-ES"/>
        </a:p>
      </dgm:t>
    </dgm:pt>
    <dgm:pt modelId="{EC462B0D-3902-4CFC-A84A-3AF728525C2C}">
      <dgm:prSet phldrT="[Texto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>
              <a:latin typeface="Bernard MT Condensed" panose="02050806060905020404" pitchFamily="18" charset="0"/>
            </a:rPr>
            <a:t>E</a:t>
          </a:r>
        </a:p>
      </dgm:t>
    </dgm:pt>
    <dgm:pt modelId="{398E4D22-A50B-4907-B00B-765E75878114}" type="parTrans" cxnId="{A5F3E695-6431-4F9B-A836-859118606FA2}">
      <dgm:prSet/>
      <dgm:spPr/>
      <dgm:t>
        <a:bodyPr/>
        <a:lstStyle/>
        <a:p>
          <a:endParaRPr lang="es-ES"/>
        </a:p>
      </dgm:t>
    </dgm:pt>
    <dgm:pt modelId="{923B121D-2E5E-41A5-AE7A-2D4E508D98CB}" type="sibTrans" cxnId="{A5F3E695-6431-4F9B-A836-859118606FA2}">
      <dgm:prSet/>
      <dgm:spPr/>
      <dgm:t>
        <a:bodyPr/>
        <a:lstStyle/>
        <a:p>
          <a:endParaRPr lang="es-ES"/>
        </a:p>
      </dgm:t>
    </dgm:pt>
    <dgm:pt modelId="{64269A90-D267-4DFF-A320-896C8D94CDF9}">
      <dgm:prSet phldrT="[Texto]"/>
      <dgm:spPr>
        <a:solidFill>
          <a:srgbClr val="92D050"/>
        </a:solidFill>
      </dgm:spPr>
      <dgm:t>
        <a:bodyPr/>
        <a:lstStyle/>
        <a:p>
          <a:r>
            <a:rPr lang="es-ES">
              <a:latin typeface="Bernard MT Condensed" panose="02050806060905020404" pitchFamily="18" charset="0"/>
            </a:rPr>
            <a:t>S</a:t>
          </a:r>
        </a:p>
      </dgm:t>
    </dgm:pt>
    <dgm:pt modelId="{D3879256-86BE-4FF6-91AE-CD6B1DD8875B}" type="parTrans" cxnId="{4351A918-6278-484A-ACB1-9E04D4FD14A8}">
      <dgm:prSet/>
      <dgm:spPr/>
      <dgm:t>
        <a:bodyPr/>
        <a:lstStyle/>
        <a:p>
          <a:endParaRPr lang="es-ES"/>
        </a:p>
      </dgm:t>
    </dgm:pt>
    <dgm:pt modelId="{290EED18-9134-488D-88F2-CE890131BD40}" type="sibTrans" cxnId="{4351A918-6278-484A-ACB1-9E04D4FD14A8}">
      <dgm:prSet/>
      <dgm:spPr/>
      <dgm:t>
        <a:bodyPr/>
        <a:lstStyle/>
        <a:p>
          <a:endParaRPr lang="es-ES"/>
        </a:p>
      </dgm:t>
    </dgm:pt>
    <dgm:pt modelId="{519C1719-EDF9-4A04-880E-2B6080985526}" type="pres">
      <dgm:prSet presAssocID="{A60A2958-0BAB-47B9-B5E6-A811A69E896C}" presName="CompostProcess" presStyleCnt="0">
        <dgm:presLayoutVars>
          <dgm:dir/>
          <dgm:resizeHandles val="exact"/>
        </dgm:presLayoutVars>
      </dgm:prSet>
      <dgm:spPr/>
    </dgm:pt>
    <dgm:pt modelId="{6CDED2A2-9E6E-48EC-9F48-2A9B99E76A0B}" type="pres">
      <dgm:prSet presAssocID="{A60A2958-0BAB-47B9-B5E6-A811A69E896C}" presName="arrow" presStyleLbl="bgShp" presStyleIdx="0" presStyleCnt="1"/>
      <dgm:spPr>
        <a:solidFill>
          <a:schemeClr val="bg1">
            <a:lumMod val="95000"/>
          </a:schemeClr>
        </a:solidFill>
      </dgm:spPr>
    </dgm:pt>
    <dgm:pt modelId="{74AA93F6-33E5-467F-B95A-2C402C8E4BDF}" type="pres">
      <dgm:prSet presAssocID="{A60A2958-0BAB-47B9-B5E6-A811A69E896C}" presName="linearProcess" presStyleCnt="0"/>
      <dgm:spPr/>
    </dgm:pt>
    <dgm:pt modelId="{1695787A-7E78-4FF1-861D-6D5CB532046A}" type="pres">
      <dgm:prSet presAssocID="{5B0FE753-5079-4D8F-8972-56AED15DA6FD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05984D4-1811-4C98-ACEF-B4FD46A464B2}" type="pres">
      <dgm:prSet presAssocID="{3895D95A-880D-4E93-BFD8-98C30FFBBEFF}" presName="sibTrans" presStyleCnt="0"/>
      <dgm:spPr/>
    </dgm:pt>
    <dgm:pt modelId="{115CC886-1B11-46A4-B065-9E0B3A16FB12}" type="pres">
      <dgm:prSet presAssocID="{716C7F2E-1C5C-4C6F-BAC7-03E77D238218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2DB23B-845D-4337-B217-C9DD4C5A0DED}" type="pres">
      <dgm:prSet presAssocID="{717B0BB2-7A96-4066-A9C2-783B27327782}" presName="sibTrans" presStyleCnt="0"/>
      <dgm:spPr/>
    </dgm:pt>
    <dgm:pt modelId="{1CC28093-A355-434A-846F-793A746DC30F}" type="pres">
      <dgm:prSet presAssocID="{4DB35F4B-4784-4632-9150-74024FF6F073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0CFCCF-67F6-4322-A2FB-DC4D224B4DDF}" type="pres">
      <dgm:prSet presAssocID="{BF92C870-5784-42D5-BEDF-8A78433ABCDE}" presName="sibTrans" presStyleCnt="0"/>
      <dgm:spPr/>
    </dgm:pt>
    <dgm:pt modelId="{690787C0-BAE6-4B85-811E-257B170635EB}" type="pres">
      <dgm:prSet presAssocID="{E69E969B-A0E6-435D-8804-9A1349038F1D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838A3F-203E-4E73-9698-51F8471A794B}" type="pres">
      <dgm:prSet presAssocID="{52BA4775-C7A9-4AD3-BD96-ACCF5CC8B1D3}" presName="sibTrans" presStyleCnt="0"/>
      <dgm:spPr/>
    </dgm:pt>
    <dgm:pt modelId="{F124B71E-77D7-4B5E-B432-9E7C859F22E0}" type="pres">
      <dgm:prSet presAssocID="{EC462B0D-3902-4CFC-A84A-3AF728525C2C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2E7791C-FA46-4FAA-9D5F-87DC20B4FC03}" type="pres">
      <dgm:prSet presAssocID="{923B121D-2E5E-41A5-AE7A-2D4E508D98CB}" presName="sibTrans" presStyleCnt="0"/>
      <dgm:spPr/>
    </dgm:pt>
    <dgm:pt modelId="{AE2848CB-24FB-4ED4-BEFC-B8760B7B7677}" type="pres">
      <dgm:prSet presAssocID="{64269A90-D267-4DFF-A320-896C8D94CDF9}" presName="textNode" presStyleLbl="node1" presStyleIdx="5" presStyleCnt="6" custLinFactNeighborX="19249" custLinFactNeighborY="-8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FBF29FB-8197-46B6-873D-48A854E43265}" type="presOf" srcId="{64269A90-D267-4DFF-A320-896C8D94CDF9}" destId="{AE2848CB-24FB-4ED4-BEFC-B8760B7B7677}" srcOrd="0" destOrd="0" presId="urn:microsoft.com/office/officeart/2005/8/layout/hProcess9"/>
    <dgm:cxn modelId="{00FE765F-8F2E-410E-A32E-CC43E09811B1}" srcId="{A60A2958-0BAB-47B9-B5E6-A811A69E896C}" destId="{E69E969B-A0E6-435D-8804-9A1349038F1D}" srcOrd="3" destOrd="0" parTransId="{15D0B2DB-F7C9-4D26-9386-483D9FE698E0}" sibTransId="{52BA4775-C7A9-4AD3-BD96-ACCF5CC8B1D3}"/>
    <dgm:cxn modelId="{131AD569-A97E-4C42-A828-D24DD14749C3}" srcId="{A60A2958-0BAB-47B9-B5E6-A811A69E896C}" destId="{716C7F2E-1C5C-4C6F-BAC7-03E77D238218}" srcOrd="1" destOrd="0" parTransId="{14008270-4604-48B3-B5DE-D537864D31F4}" sibTransId="{717B0BB2-7A96-4066-A9C2-783B27327782}"/>
    <dgm:cxn modelId="{56A848E1-76AB-4D14-ABD1-ECA82C349B4C}" type="presOf" srcId="{EC462B0D-3902-4CFC-A84A-3AF728525C2C}" destId="{F124B71E-77D7-4B5E-B432-9E7C859F22E0}" srcOrd="0" destOrd="0" presId="urn:microsoft.com/office/officeart/2005/8/layout/hProcess9"/>
    <dgm:cxn modelId="{A5F3E695-6431-4F9B-A836-859118606FA2}" srcId="{A60A2958-0BAB-47B9-B5E6-A811A69E896C}" destId="{EC462B0D-3902-4CFC-A84A-3AF728525C2C}" srcOrd="4" destOrd="0" parTransId="{398E4D22-A50B-4907-B00B-765E75878114}" sibTransId="{923B121D-2E5E-41A5-AE7A-2D4E508D98CB}"/>
    <dgm:cxn modelId="{B8D7EEAD-834A-473F-870F-873F53BC5993}" type="presOf" srcId="{A60A2958-0BAB-47B9-B5E6-A811A69E896C}" destId="{519C1719-EDF9-4A04-880E-2B6080985526}" srcOrd="0" destOrd="0" presId="urn:microsoft.com/office/officeart/2005/8/layout/hProcess9"/>
    <dgm:cxn modelId="{4351A918-6278-484A-ACB1-9E04D4FD14A8}" srcId="{A60A2958-0BAB-47B9-B5E6-A811A69E896C}" destId="{64269A90-D267-4DFF-A320-896C8D94CDF9}" srcOrd="5" destOrd="0" parTransId="{D3879256-86BE-4FF6-91AE-CD6B1DD8875B}" sibTransId="{290EED18-9134-488D-88F2-CE890131BD40}"/>
    <dgm:cxn modelId="{9BC4BC5C-7E91-4E01-897D-AE3A8B2DA968}" type="presOf" srcId="{5B0FE753-5079-4D8F-8972-56AED15DA6FD}" destId="{1695787A-7E78-4FF1-861D-6D5CB532046A}" srcOrd="0" destOrd="0" presId="urn:microsoft.com/office/officeart/2005/8/layout/hProcess9"/>
    <dgm:cxn modelId="{BC6DBA38-DB5B-46F2-BB14-82C05BF2B23C}" srcId="{A60A2958-0BAB-47B9-B5E6-A811A69E896C}" destId="{5B0FE753-5079-4D8F-8972-56AED15DA6FD}" srcOrd="0" destOrd="0" parTransId="{7BB4E3B7-3E47-4474-BA0B-695A19DF69E7}" sibTransId="{3895D95A-880D-4E93-BFD8-98C30FFBBEFF}"/>
    <dgm:cxn modelId="{BD0A57DD-4783-4D4D-A236-2F7A41F866EB}" type="presOf" srcId="{E69E969B-A0E6-435D-8804-9A1349038F1D}" destId="{690787C0-BAE6-4B85-811E-257B170635EB}" srcOrd="0" destOrd="0" presId="urn:microsoft.com/office/officeart/2005/8/layout/hProcess9"/>
    <dgm:cxn modelId="{B34B7342-2BB3-4E95-8592-9F82CA4987FA}" type="presOf" srcId="{716C7F2E-1C5C-4C6F-BAC7-03E77D238218}" destId="{115CC886-1B11-46A4-B065-9E0B3A16FB12}" srcOrd="0" destOrd="0" presId="urn:microsoft.com/office/officeart/2005/8/layout/hProcess9"/>
    <dgm:cxn modelId="{2E404FDE-1189-4AE4-BA0A-1913895CAAEE}" srcId="{A60A2958-0BAB-47B9-B5E6-A811A69E896C}" destId="{4DB35F4B-4784-4632-9150-74024FF6F073}" srcOrd="2" destOrd="0" parTransId="{2424F048-25BD-4BE6-9FE1-5CF483E33237}" sibTransId="{BF92C870-5784-42D5-BEDF-8A78433ABCDE}"/>
    <dgm:cxn modelId="{5B7CDCC5-6837-4A87-8648-0CE7DC8E8CE5}" type="presOf" srcId="{4DB35F4B-4784-4632-9150-74024FF6F073}" destId="{1CC28093-A355-434A-846F-793A746DC30F}" srcOrd="0" destOrd="0" presId="urn:microsoft.com/office/officeart/2005/8/layout/hProcess9"/>
    <dgm:cxn modelId="{F9950FF4-54E5-4672-9AC7-852D7D3A9B18}" type="presParOf" srcId="{519C1719-EDF9-4A04-880E-2B6080985526}" destId="{6CDED2A2-9E6E-48EC-9F48-2A9B99E76A0B}" srcOrd="0" destOrd="0" presId="urn:microsoft.com/office/officeart/2005/8/layout/hProcess9"/>
    <dgm:cxn modelId="{B83BA3F0-53F6-40BF-94CE-8ADD89F23413}" type="presParOf" srcId="{519C1719-EDF9-4A04-880E-2B6080985526}" destId="{74AA93F6-33E5-467F-B95A-2C402C8E4BDF}" srcOrd="1" destOrd="0" presId="urn:microsoft.com/office/officeart/2005/8/layout/hProcess9"/>
    <dgm:cxn modelId="{43AEA7FE-51C4-49ED-8439-8EE126C6CAC2}" type="presParOf" srcId="{74AA93F6-33E5-467F-B95A-2C402C8E4BDF}" destId="{1695787A-7E78-4FF1-861D-6D5CB532046A}" srcOrd="0" destOrd="0" presId="urn:microsoft.com/office/officeart/2005/8/layout/hProcess9"/>
    <dgm:cxn modelId="{6B0F4D8E-2BF0-444E-85B2-74FF17CE7BE4}" type="presParOf" srcId="{74AA93F6-33E5-467F-B95A-2C402C8E4BDF}" destId="{405984D4-1811-4C98-ACEF-B4FD46A464B2}" srcOrd="1" destOrd="0" presId="urn:microsoft.com/office/officeart/2005/8/layout/hProcess9"/>
    <dgm:cxn modelId="{D0A2EA42-C850-4946-B915-1E33E8822EE2}" type="presParOf" srcId="{74AA93F6-33E5-467F-B95A-2C402C8E4BDF}" destId="{115CC886-1B11-46A4-B065-9E0B3A16FB12}" srcOrd="2" destOrd="0" presId="urn:microsoft.com/office/officeart/2005/8/layout/hProcess9"/>
    <dgm:cxn modelId="{A0EBF854-222B-4753-BEA4-D516B3499DF2}" type="presParOf" srcId="{74AA93F6-33E5-467F-B95A-2C402C8E4BDF}" destId="{242DB23B-845D-4337-B217-C9DD4C5A0DED}" srcOrd="3" destOrd="0" presId="urn:microsoft.com/office/officeart/2005/8/layout/hProcess9"/>
    <dgm:cxn modelId="{4B996842-0AE2-45D9-AEDA-0C69C13EF617}" type="presParOf" srcId="{74AA93F6-33E5-467F-B95A-2C402C8E4BDF}" destId="{1CC28093-A355-434A-846F-793A746DC30F}" srcOrd="4" destOrd="0" presId="urn:microsoft.com/office/officeart/2005/8/layout/hProcess9"/>
    <dgm:cxn modelId="{7EB3AFED-6579-4811-9371-3A29ABF7725F}" type="presParOf" srcId="{74AA93F6-33E5-467F-B95A-2C402C8E4BDF}" destId="{800CFCCF-67F6-4322-A2FB-DC4D224B4DDF}" srcOrd="5" destOrd="0" presId="urn:microsoft.com/office/officeart/2005/8/layout/hProcess9"/>
    <dgm:cxn modelId="{21241337-69F5-4706-A549-65293B332550}" type="presParOf" srcId="{74AA93F6-33E5-467F-B95A-2C402C8E4BDF}" destId="{690787C0-BAE6-4B85-811E-257B170635EB}" srcOrd="6" destOrd="0" presId="urn:microsoft.com/office/officeart/2005/8/layout/hProcess9"/>
    <dgm:cxn modelId="{7DE37231-D89A-4C3D-B33D-11A24B73BA67}" type="presParOf" srcId="{74AA93F6-33E5-467F-B95A-2C402C8E4BDF}" destId="{86838A3F-203E-4E73-9698-51F8471A794B}" srcOrd="7" destOrd="0" presId="urn:microsoft.com/office/officeart/2005/8/layout/hProcess9"/>
    <dgm:cxn modelId="{784463A9-A101-49F7-B4B1-31A9B730B9C6}" type="presParOf" srcId="{74AA93F6-33E5-467F-B95A-2C402C8E4BDF}" destId="{F124B71E-77D7-4B5E-B432-9E7C859F22E0}" srcOrd="8" destOrd="0" presId="urn:microsoft.com/office/officeart/2005/8/layout/hProcess9"/>
    <dgm:cxn modelId="{0D03514B-8663-4D8A-99D6-F311CA67A0A4}" type="presParOf" srcId="{74AA93F6-33E5-467F-B95A-2C402C8E4BDF}" destId="{F2E7791C-FA46-4FAA-9D5F-87DC20B4FC03}" srcOrd="9" destOrd="0" presId="urn:microsoft.com/office/officeart/2005/8/layout/hProcess9"/>
    <dgm:cxn modelId="{1E2558C1-32D5-48E1-A11C-1EC7A8C19DA7}" type="presParOf" srcId="{74AA93F6-33E5-467F-B95A-2C402C8E4BDF}" destId="{AE2848CB-24FB-4ED4-BEFC-B8760B7B7677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8C203F-0D76-4F40-9EED-51D7C82CD48B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35EB5ACA-DFFF-4D06-8D71-27988084AB97}">
      <dgm:prSet phldrT="[Texto]" custT="1"/>
      <dgm:spPr>
        <a:solidFill>
          <a:schemeClr val="bg2"/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pPr algn="ctr"/>
          <a:r>
            <a:rPr lang="es-ES" sz="1600" b="1">
              <a:solidFill>
                <a:srgbClr val="00B050"/>
              </a:solidFill>
              <a:latin typeface="+mn-lt"/>
            </a:rPr>
            <a:t>I Etapa</a:t>
          </a:r>
        </a:p>
        <a:p>
          <a:pPr algn="just"/>
          <a:r>
            <a:rPr lang="es-ES" sz="1600">
              <a:solidFill>
                <a:srgbClr val="002060"/>
              </a:solidFill>
              <a:latin typeface="+mn-lt"/>
            </a:rPr>
            <a:t>1. Definición y aprobación de la metodología.</a:t>
          </a:r>
        </a:p>
        <a:p>
          <a:pPr algn="just"/>
          <a:r>
            <a:rPr lang="es-ES" sz="1600">
              <a:solidFill>
                <a:srgbClr val="002060"/>
              </a:solidFill>
              <a:latin typeface="+mn-lt"/>
            </a:rPr>
            <a:t>2. Difusión de la metodología e inicio del proceso.</a:t>
          </a:r>
        </a:p>
        <a:p>
          <a:pPr algn="just"/>
          <a:r>
            <a:rPr lang="es-ES" sz="1600">
              <a:solidFill>
                <a:srgbClr val="002060"/>
              </a:solidFill>
              <a:latin typeface="+mn-lt"/>
            </a:rPr>
            <a:t>3. Elaboración del marco jurídico.</a:t>
          </a:r>
        </a:p>
        <a:p>
          <a:pPr algn="just"/>
          <a:r>
            <a:rPr lang="es-ES" sz="1600">
              <a:solidFill>
                <a:srgbClr val="002060"/>
              </a:solidFill>
              <a:latin typeface="+mn-lt"/>
            </a:rPr>
            <a:t>4. Definición/ratificación </a:t>
          </a:r>
          <a:r>
            <a:rPr lang="es-ES" sz="1600" u="sng">
              <a:solidFill>
                <a:srgbClr val="002060"/>
              </a:solidFill>
              <a:latin typeface="+mn-lt"/>
            </a:rPr>
            <a:t>de la visión del sistema y del  valor público de las IESUES</a:t>
          </a:r>
          <a:r>
            <a:rPr lang="es-ES" sz="1600">
              <a:solidFill>
                <a:srgbClr val="002060"/>
              </a:solidFill>
              <a:latin typeface="+mn-lt"/>
            </a:rPr>
            <a:t>.</a:t>
          </a:r>
        </a:p>
      </dgm:t>
    </dgm:pt>
    <dgm:pt modelId="{692F3ACE-6238-40E1-BFC8-65EA1C3D54B9}" type="parTrans" cxnId="{1B5B300B-EDB4-4A21-87A9-19D22DEE088E}">
      <dgm:prSet/>
      <dgm:spPr/>
      <dgm:t>
        <a:bodyPr/>
        <a:lstStyle/>
        <a:p>
          <a:pPr algn="just"/>
          <a:endParaRPr lang="es-ES" sz="2000"/>
        </a:p>
      </dgm:t>
    </dgm:pt>
    <dgm:pt modelId="{07101583-50AA-4AF4-BCDC-1139070A601F}" type="sibTrans" cxnId="{1B5B300B-EDB4-4A21-87A9-19D22DEE088E}">
      <dgm:prSet/>
      <dgm:spPr/>
      <dgm:t>
        <a:bodyPr/>
        <a:lstStyle/>
        <a:p>
          <a:pPr algn="just"/>
          <a:endParaRPr lang="es-ES" sz="2000"/>
        </a:p>
      </dgm:t>
    </dgm:pt>
    <dgm:pt modelId="{8CA2DCF6-0D94-4240-A861-2A9E35CB4EE4}">
      <dgm:prSet phldrT="[Texto]" custT="1"/>
      <dgm:spPr>
        <a:solidFill>
          <a:schemeClr val="bg2"/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pPr algn="ctr"/>
          <a:r>
            <a:rPr lang="es-ES" sz="1600" b="1" kern="1200">
              <a:solidFill>
                <a:srgbClr val="92D050"/>
              </a:solidFill>
              <a:latin typeface="+mn-lt"/>
            </a:rPr>
            <a:t>II Etapa</a:t>
          </a:r>
        </a:p>
        <a:p>
          <a:pPr algn="just"/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1. Comunicación del inicio del PLANES 2026-2030.</a:t>
          </a:r>
        </a:p>
        <a:p>
          <a:pPr algn="just"/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2. Definición de las prioridades para el quinquenio.</a:t>
          </a:r>
        </a:p>
        <a:p>
          <a:pPr algn="just"/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3. Formulación del Plan Nacional de la Educación Superior 2026-2030, con enfoque de Gestión para  Resultados.</a:t>
          </a:r>
        </a:p>
        <a:p>
          <a:pPr algn="just" rtl="0"/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4. Vinculación del PLANES con el presupuesto (ingresos y egresos).</a:t>
          </a:r>
        </a:p>
      </dgm:t>
    </dgm:pt>
    <dgm:pt modelId="{CDD70DDE-3233-4676-A461-1084584CDC92}" type="parTrans" cxnId="{71FCC6EA-9214-428F-B64E-B2F88BC2E524}">
      <dgm:prSet/>
      <dgm:spPr/>
      <dgm:t>
        <a:bodyPr/>
        <a:lstStyle/>
        <a:p>
          <a:pPr algn="just"/>
          <a:endParaRPr lang="es-ES" sz="2000"/>
        </a:p>
      </dgm:t>
    </dgm:pt>
    <dgm:pt modelId="{BEDDB9E4-89E3-4219-A77B-5ACAC4BBDD8E}" type="sibTrans" cxnId="{71FCC6EA-9214-428F-B64E-B2F88BC2E524}">
      <dgm:prSet/>
      <dgm:spPr/>
      <dgm:t>
        <a:bodyPr/>
        <a:lstStyle/>
        <a:p>
          <a:pPr algn="just"/>
          <a:endParaRPr lang="es-ES" sz="2000"/>
        </a:p>
      </dgm:t>
    </dgm:pt>
    <dgm:pt modelId="{257342CF-3BF6-4505-88C1-4E44BBD5855D}">
      <dgm:prSet phldrT="[Texto]" custT="1"/>
      <dgm:spPr>
        <a:solidFill>
          <a:schemeClr val="bg2"/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pPr algn="ctr"/>
          <a:r>
            <a:rPr lang="es-ES" sz="1600" b="1" kern="1200">
              <a:solidFill>
                <a:srgbClr val="92D050"/>
              </a:solidFill>
              <a:latin typeface="+mn-lt"/>
            </a:rPr>
            <a:t>IV Etapa</a:t>
          </a:r>
        </a:p>
        <a:p>
          <a:pPr algn="just"/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1. Difusión y comunicación del PLANES 2026-2030.</a:t>
          </a:r>
        </a:p>
      </dgm:t>
    </dgm:pt>
    <dgm:pt modelId="{8AFCA960-448B-4AEF-AE9D-7817C4D74325}" type="parTrans" cxnId="{1A9BAD72-2B45-4E2C-A953-ABE7500DFAA3}">
      <dgm:prSet/>
      <dgm:spPr/>
      <dgm:t>
        <a:bodyPr/>
        <a:lstStyle/>
        <a:p>
          <a:pPr algn="just"/>
          <a:endParaRPr lang="es-ES" sz="2000"/>
        </a:p>
      </dgm:t>
    </dgm:pt>
    <dgm:pt modelId="{5B4E28A5-F82B-4E8A-92C6-AB692FAA16F7}" type="sibTrans" cxnId="{1A9BAD72-2B45-4E2C-A953-ABE7500DFAA3}">
      <dgm:prSet/>
      <dgm:spPr/>
      <dgm:t>
        <a:bodyPr/>
        <a:lstStyle/>
        <a:p>
          <a:pPr algn="just"/>
          <a:endParaRPr lang="es-ES" sz="2000"/>
        </a:p>
      </dgm:t>
    </dgm:pt>
    <dgm:pt modelId="{9DEA86E0-5802-4593-A387-994F417D8C36}">
      <dgm:prSet phldrT="[Texto]" custT="1"/>
      <dgm:spPr>
        <a:solidFill>
          <a:schemeClr val="bg2"/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pPr marL="0"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>
              <a:solidFill>
                <a:srgbClr val="92D050"/>
              </a:solidFill>
              <a:latin typeface="+mn-lt"/>
            </a:rPr>
            <a:t>III Etapa</a:t>
          </a:r>
        </a:p>
        <a:p>
          <a:pPr marL="0"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1. Presentación del documento a rectores y rectora.</a:t>
          </a:r>
        </a:p>
        <a:p>
          <a:pPr marL="0"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2. Ajustes al documento. </a:t>
          </a:r>
        </a:p>
        <a:p>
          <a:pPr marL="0"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3. Envío a los consejos universitarios e institucional para sus observaciones.</a:t>
          </a:r>
        </a:p>
        <a:p>
          <a:pPr marL="0"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4. Aprobación final por parte de rectores y rectora.</a:t>
          </a:r>
        </a:p>
        <a:p>
          <a:pPr marL="0"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5. Diseño y diagramación del documento final.</a:t>
          </a:r>
        </a:p>
      </dgm:t>
    </dgm:pt>
    <dgm:pt modelId="{A3782AEC-E677-4492-9159-1AB425367C9E}" type="parTrans" cxnId="{1BE255D8-702E-4FE1-82EC-F68A58971581}">
      <dgm:prSet/>
      <dgm:spPr/>
      <dgm:t>
        <a:bodyPr/>
        <a:lstStyle/>
        <a:p>
          <a:pPr algn="just"/>
          <a:endParaRPr lang="es-ES" sz="2000"/>
        </a:p>
      </dgm:t>
    </dgm:pt>
    <dgm:pt modelId="{6A38F8BF-5686-4E91-B182-B8CF974F9FAB}" type="sibTrans" cxnId="{1BE255D8-702E-4FE1-82EC-F68A58971581}">
      <dgm:prSet/>
      <dgm:spPr/>
      <dgm:t>
        <a:bodyPr/>
        <a:lstStyle/>
        <a:p>
          <a:pPr algn="just"/>
          <a:endParaRPr lang="es-ES" sz="2000"/>
        </a:p>
      </dgm:t>
    </dgm:pt>
    <dgm:pt modelId="{75EA3038-3DE9-41E3-93D5-605550BDCF3F}" type="pres">
      <dgm:prSet presAssocID="{AB8C203F-0D76-4F40-9EED-51D7C82CD48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F02D78C-D833-4208-9178-5FBFB5EA1963}" type="pres">
      <dgm:prSet presAssocID="{35EB5ACA-DFFF-4D06-8D71-27988084AB9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322BC8D-6EA3-4AFC-9B47-B439CA30531B}" type="pres">
      <dgm:prSet presAssocID="{07101583-50AA-4AF4-BCDC-1139070A601F}" presName="sibTrans" presStyleCnt="0"/>
      <dgm:spPr/>
    </dgm:pt>
    <dgm:pt modelId="{AEB446DC-280A-478B-B08F-220EE06356E7}" type="pres">
      <dgm:prSet presAssocID="{8CA2DCF6-0D94-4240-A861-2A9E35CB4EE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5CCA22E-127E-4FD3-81D1-2D61E906FBD5}" type="pres">
      <dgm:prSet presAssocID="{BEDDB9E4-89E3-4219-A77B-5ACAC4BBDD8E}" presName="sibTrans" presStyleCnt="0"/>
      <dgm:spPr/>
    </dgm:pt>
    <dgm:pt modelId="{5F54875F-8B18-4D21-96D8-689558F37D44}" type="pres">
      <dgm:prSet presAssocID="{9DEA86E0-5802-4593-A387-994F417D8C36}" presName="node" presStyleLbl="node1" presStyleIdx="2" presStyleCnt="4" custLinFactX="9787" custLinFactNeighborX="100000" custLinFactNeighborY="-316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050A942-1171-4231-8427-7EEC4D46297F}" type="pres">
      <dgm:prSet presAssocID="{6A38F8BF-5686-4E91-B182-B8CF974F9FAB}" presName="sibTrans" presStyleCnt="0"/>
      <dgm:spPr/>
    </dgm:pt>
    <dgm:pt modelId="{AFAD0E7D-EA6B-4EF9-A88F-C45DC2E97057}" type="pres">
      <dgm:prSet presAssocID="{257342CF-3BF6-4505-88C1-4E44BBD5855D}" presName="node" presStyleLbl="node1" presStyleIdx="3" presStyleCnt="4" custLinFactX="-9966" custLinFactNeighborX="-100000" custLinFactNeighborY="-416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9869362-E74A-4CFE-AEB9-312C0C51C2D1}" type="presOf" srcId="{AB8C203F-0D76-4F40-9EED-51D7C82CD48B}" destId="{75EA3038-3DE9-41E3-93D5-605550BDCF3F}" srcOrd="0" destOrd="0" presId="urn:microsoft.com/office/officeart/2005/8/layout/default"/>
    <dgm:cxn modelId="{71FCC6EA-9214-428F-B64E-B2F88BC2E524}" srcId="{AB8C203F-0D76-4F40-9EED-51D7C82CD48B}" destId="{8CA2DCF6-0D94-4240-A861-2A9E35CB4EE4}" srcOrd="1" destOrd="0" parTransId="{CDD70DDE-3233-4676-A461-1084584CDC92}" sibTransId="{BEDDB9E4-89E3-4219-A77B-5ACAC4BBDD8E}"/>
    <dgm:cxn modelId="{83831DE4-F1D2-4341-9B2F-384AAAB005F4}" type="presOf" srcId="{8CA2DCF6-0D94-4240-A861-2A9E35CB4EE4}" destId="{AEB446DC-280A-478B-B08F-220EE06356E7}" srcOrd="0" destOrd="0" presId="urn:microsoft.com/office/officeart/2005/8/layout/default"/>
    <dgm:cxn modelId="{1B5B300B-EDB4-4A21-87A9-19D22DEE088E}" srcId="{AB8C203F-0D76-4F40-9EED-51D7C82CD48B}" destId="{35EB5ACA-DFFF-4D06-8D71-27988084AB97}" srcOrd="0" destOrd="0" parTransId="{692F3ACE-6238-40E1-BFC8-65EA1C3D54B9}" sibTransId="{07101583-50AA-4AF4-BCDC-1139070A601F}"/>
    <dgm:cxn modelId="{1BE255D8-702E-4FE1-82EC-F68A58971581}" srcId="{AB8C203F-0D76-4F40-9EED-51D7C82CD48B}" destId="{9DEA86E0-5802-4593-A387-994F417D8C36}" srcOrd="2" destOrd="0" parTransId="{A3782AEC-E677-4492-9159-1AB425367C9E}" sibTransId="{6A38F8BF-5686-4E91-B182-B8CF974F9FAB}"/>
    <dgm:cxn modelId="{EE3FAD6A-DC8B-4E52-A728-727CE6214386}" type="presOf" srcId="{9DEA86E0-5802-4593-A387-994F417D8C36}" destId="{5F54875F-8B18-4D21-96D8-689558F37D44}" srcOrd="0" destOrd="0" presId="urn:microsoft.com/office/officeart/2005/8/layout/default"/>
    <dgm:cxn modelId="{74163979-BD0D-484F-A93C-9B3F77729EE9}" type="presOf" srcId="{257342CF-3BF6-4505-88C1-4E44BBD5855D}" destId="{AFAD0E7D-EA6B-4EF9-A88F-C45DC2E97057}" srcOrd="0" destOrd="0" presId="urn:microsoft.com/office/officeart/2005/8/layout/default"/>
    <dgm:cxn modelId="{1A9BAD72-2B45-4E2C-A953-ABE7500DFAA3}" srcId="{AB8C203F-0D76-4F40-9EED-51D7C82CD48B}" destId="{257342CF-3BF6-4505-88C1-4E44BBD5855D}" srcOrd="3" destOrd="0" parTransId="{8AFCA960-448B-4AEF-AE9D-7817C4D74325}" sibTransId="{5B4E28A5-F82B-4E8A-92C6-AB692FAA16F7}"/>
    <dgm:cxn modelId="{429676BB-FC22-4491-968C-6538E9F19C7B}" type="presOf" srcId="{35EB5ACA-DFFF-4D06-8D71-27988084AB97}" destId="{5F02D78C-D833-4208-9178-5FBFB5EA1963}" srcOrd="0" destOrd="0" presId="urn:microsoft.com/office/officeart/2005/8/layout/default"/>
    <dgm:cxn modelId="{83E80066-5DC5-4B1D-BAD4-D939E97533EA}" type="presParOf" srcId="{75EA3038-3DE9-41E3-93D5-605550BDCF3F}" destId="{5F02D78C-D833-4208-9178-5FBFB5EA1963}" srcOrd="0" destOrd="0" presId="urn:microsoft.com/office/officeart/2005/8/layout/default"/>
    <dgm:cxn modelId="{AED20421-99E9-4EDA-87F9-6F56AE7155D3}" type="presParOf" srcId="{75EA3038-3DE9-41E3-93D5-605550BDCF3F}" destId="{D322BC8D-6EA3-4AFC-9B47-B439CA30531B}" srcOrd="1" destOrd="0" presId="urn:microsoft.com/office/officeart/2005/8/layout/default"/>
    <dgm:cxn modelId="{171C75DA-F621-4673-AA01-A0A411BD312B}" type="presParOf" srcId="{75EA3038-3DE9-41E3-93D5-605550BDCF3F}" destId="{AEB446DC-280A-478B-B08F-220EE06356E7}" srcOrd="2" destOrd="0" presId="urn:microsoft.com/office/officeart/2005/8/layout/default"/>
    <dgm:cxn modelId="{F2003D7C-7936-44ED-A461-0A8233ECF8F4}" type="presParOf" srcId="{75EA3038-3DE9-41E3-93D5-605550BDCF3F}" destId="{F5CCA22E-127E-4FD3-81D1-2D61E906FBD5}" srcOrd="3" destOrd="0" presId="urn:microsoft.com/office/officeart/2005/8/layout/default"/>
    <dgm:cxn modelId="{573BB1A0-8969-41A9-BC6C-6DF5A5A6A7EE}" type="presParOf" srcId="{75EA3038-3DE9-41E3-93D5-605550BDCF3F}" destId="{5F54875F-8B18-4D21-96D8-689558F37D44}" srcOrd="4" destOrd="0" presId="urn:microsoft.com/office/officeart/2005/8/layout/default"/>
    <dgm:cxn modelId="{36962276-FCDC-461E-99C7-196EDFE00BE7}" type="presParOf" srcId="{75EA3038-3DE9-41E3-93D5-605550BDCF3F}" destId="{A050A942-1171-4231-8427-7EEC4D46297F}" srcOrd="5" destOrd="0" presId="urn:microsoft.com/office/officeart/2005/8/layout/default"/>
    <dgm:cxn modelId="{81DA1161-DD76-4A28-A9A3-94AC54F342D0}" type="presParOf" srcId="{75EA3038-3DE9-41E3-93D5-605550BDCF3F}" destId="{AFAD0E7D-EA6B-4EF9-A88F-C45DC2E9705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AF6225-D140-4A6F-9134-265E27CDEDBA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R"/>
        </a:p>
      </dgm:t>
    </dgm:pt>
    <dgm:pt modelId="{5F0AB350-FC7F-4318-96AA-99D82E034E25}">
      <dgm:prSet phldrT="[Texto]"/>
      <dgm:spPr/>
      <dgm:t>
        <a:bodyPr/>
        <a:lstStyle/>
        <a:p>
          <a:r>
            <a:rPr lang="es-CR"/>
            <a:t>INEC</a:t>
          </a:r>
        </a:p>
      </dgm:t>
    </dgm:pt>
    <dgm:pt modelId="{93E76F73-506A-4AF2-8E5B-62411364C487}" type="parTrans" cxnId="{F5370508-302B-44EC-87C4-DF11C004C810}">
      <dgm:prSet/>
      <dgm:spPr/>
      <dgm:t>
        <a:bodyPr/>
        <a:lstStyle/>
        <a:p>
          <a:endParaRPr lang="es-CR"/>
        </a:p>
      </dgm:t>
    </dgm:pt>
    <dgm:pt modelId="{02A4A546-A81A-463E-8B25-A6DDF07C0CCC}" type="sibTrans" cxnId="{F5370508-302B-44EC-87C4-DF11C004C810}">
      <dgm:prSet/>
      <dgm:spPr/>
      <dgm:t>
        <a:bodyPr/>
        <a:lstStyle/>
        <a:p>
          <a:endParaRPr lang="es-CR"/>
        </a:p>
      </dgm:t>
    </dgm:pt>
    <dgm:pt modelId="{7DF95157-7931-41BF-BA64-71C3CE424A69}">
      <dgm:prSet phldrT="[Texto]" custT="1"/>
      <dgm:spPr>
        <a:solidFill>
          <a:schemeClr val="bg1"/>
        </a:solidFill>
        <a:ln>
          <a:solidFill>
            <a:srgbClr val="183660"/>
          </a:solidFill>
        </a:ln>
      </dgm:spPr>
      <dgm:t>
        <a:bodyPr/>
        <a:lstStyle/>
        <a:p>
          <a:r>
            <a:rPr lang="es-CR" sz="1600" b="1">
              <a:solidFill>
                <a:srgbClr val="002060"/>
              </a:solidFill>
            </a:rPr>
            <a:t>2019</a:t>
          </a:r>
        </a:p>
      </dgm:t>
    </dgm:pt>
    <dgm:pt modelId="{C6DAD085-ED99-4C6E-BEC9-AA6B0DBEFB42}" type="parTrans" cxnId="{D67E27DB-2D70-4F3D-B54A-78E436BC8C4B}">
      <dgm:prSet/>
      <dgm:spPr/>
      <dgm:t>
        <a:bodyPr/>
        <a:lstStyle/>
        <a:p>
          <a:endParaRPr lang="es-CR"/>
        </a:p>
      </dgm:t>
    </dgm:pt>
    <dgm:pt modelId="{90DA4C6F-AC11-486D-B3ED-ECD39FDD70B9}" type="sibTrans" cxnId="{D67E27DB-2D70-4F3D-B54A-78E436BC8C4B}">
      <dgm:prSet/>
      <dgm:spPr/>
      <dgm:t>
        <a:bodyPr/>
        <a:lstStyle/>
        <a:p>
          <a:endParaRPr lang="es-CR"/>
        </a:p>
      </dgm:t>
    </dgm:pt>
    <dgm:pt modelId="{93853CD5-0903-4EDC-92E5-0B6611AC53E7}">
      <dgm:prSet phldrT="[Texto]" custT="1"/>
      <dgm:spPr>
        <a:solidFill>
          <a:schemeClr val="bg1"/>
        </a:solidFill>
        <a:ln>
          <a:solidFill>
            <a:srgbClr val="183660"/>
          </a:solidFill>
        </a:ln>
      </dgm:spPr>
      <dgm:t>
        <a:bodyPr/>
        <a:lstStyle/>
        <a:p>
          <a:r>
            <a:rPr lang="es-CR" sz="1600" b="1">
              <a:solidFill>
                <a:srgbClr val="002060"/>
              </a:solidFill>
            </a:rPr>
            <a:t>11,8 % desempleo nacional</a:t>
          </a:r>
        </a:p>
      </dgm:t>
    </dgm:pt>
    <dgm:pt modelId="{3DA9C765-30EF-4CE7-A814-FB68D5FFCCD7}" type="parTrans" cxnId="{B62A1922-4B8A-4F3C-8904-807F7ADB5608}">
      <dgm:prSet/>
      <dgm:spPr/>
      <dgm:t>
        <a:bodyPr/>
        <a:lstStyle/>
        <a:p>
          <a:endParaRPr lang="es-CR"/>
        </a:p>
      </dgm:t>
    </dgm:pt>
    <dgm:pt modelId="{C10971F1-7E85-48FE-AAA9-C1AD89A59170}" type="sibTrans" cxnId="{B62A1922-4B8A-4F3C-8904-807F7ADB5608}">
      <dgm:prSet/>
      <dgm:spPr/>
      <dgm:t>
        <a:bodyPr/>
        <a:lstStyle/>
        <a:p>
          <a:endParaRPr lang="es-CR"/>
        </a:p>
      </dgm:t>
    </dgm:pt>
    <dgm:pt modelId="{3F0DB47D-B9A4-42C7-8C75-7DEAC145C040}">
      <dgm:prSet phldrT="[Texto]" custT="1"/>
      <dgm:spPr>
        <a:solidFill>
          <a:schemeClr val="bg1"/>
        </a:solidFill>
        <a:ln>
          <a:solidFill>
            <a:srgbClr val="183660"/>
          </a:solidFill>
        </a:ln>
      </dgm:spPr>
      <dgm:t>
        <a:bodyPr/>
        <a:lstStyle/>
        <a:p>
          <a:r>
            <a:rPr lang="es-CR" sz="1600" b="1">
              <a:solidFill>
                <a:srgbClr val="002060"/>
              </a:solidFill>
            </a:rPr>
            <a:t>10,4 % subempleo por insuficiencia</a:t>
          </a:r>
        </a:p>
      </dgm:t>
    </dgm:pt>
    <dgm:pt modelId="{D987ABB5-639F-4022-8FDF-E603EFBC005D}" type="parTrans" cxnId="{DB7570A8-3352-43AC-B91D-952214C3872C}">
      <dgm:prSet/>
      <dgm:spPr/>
      <dgm:t>
        <a:bodyPr/>
        <a:lstStyle/>
        <a:p>
          <a:endParaRPr lang="es-CR"/>
        </a:p>
      </dgm:t>
    </dgm:pt>
    <dgm:pt modelId="{9CCA6097-9C26-4CEA-8E91-5511E7E42AB1}" type="sibTrans" cxnId="{DB7570A8-3352-43AC-B91D-952214C3872C}">
      <dgm:prSet/>
      <dgm:spPr/>
      <dgm:t>
        <a:bodyPr/>
        <a:lstStyle/>
        <a:p>
          <a:endParaRPr lang="es-CR"/>
        </a:p>
      </dgm:t>
    </dgm:pt>
    <dgm:pt modelId="{F52A4D66-25B5-40E6-9E7A-01FD36AA2871}">
      <dgm:prSet phldrT="[Texto]" custT="1"/>
      <dgm:spPr>
        <a:solidFill>
          <a:schemeClr val="bg1"/>
        </a:solidFill>
        <a:ln>
          <a:solidFill>
            <a:srgbClr val="183660"/>
          </a:solidFill>
        </a:ln>
      </dgm:spPr>
      <dgm:t>
        <a:bodyPr/>
        <a:lstStyle/>
        <a:p>
          <a:r>
            <a:rPr lang="es-CR" sz="1600" b="1">
              <a:solidFill>
                <a:srgbClr val="002060"/>
              </a:solidFill>
            </a:rPr>
            <a:t>2022</a:t>
          </a:r>
        </a:p>
      </dgm:t>
    </dgm:pt>
    <dgm:pt modelId="{9C430003-AA84-4A8B-81A6-A62F6EE3D281}" type="parTrans" cxnId="{9A0771B2-9ABD-48D0-8E5A-C743AF0B3938}">
      <dgm:prSet/>
      <dgm:spPr/>
      <dgm:t>
        <a:bodyPr/>
        <a:lstStyle/>
        <a:p>
          <a:endParaRPr lang="es-CR"/>
        </a:p>
      </dgm:t>
    </dgm:pt>
    <dgm:pt modelId="{1AD38A58-0BF9-46B4-B785-D068512B2462}" type="sibTrans" cxnId="{9A0771B2-9ABD-48D0-8E5A-C743AF0B3938}">
      <dgm:prSet/>
      <dgm:spPr/>
      <dgm:t>
        <a:bodyPr/>
        <a:lstStyle/>
        <a:p>
          <a:endParaRPr lang="es-CR"/>
        </a:p>
      </dgm:t>
    </dgm:pt>
    <dgm:pt modelId="{00E79082-2FDF-49CE-A0A0-4E39521F06E6}">
      <dgm:prSet phldrT="[Texto]" custT="1"/>
      <dgm:spPr>
        <a:solidFill>
          <a:schemeClr val="bg1"/>
        </a:solidFill>
        <a:ln>
          <a:solidFill>
            <a:srgbClr val="183660"/>
          </a:solidFill>
        </a:ln>
      </dgm:spPr>
      <dgm:t>
        <a:bodyPr/>
        <a:lstStyle/>
        <a:p>
          <a:r>
            <a:rPr lang="es-CR" sz="1600" b="1">
              <a:solidFill>
                <a:srgbClr val="002060"/>
              </a:solidFill>
            </a:rPr>
            <a:t>12,2 % desempleo nacional</a:t>
          </a:r>
        </a:p>
      </dgm:t>
    </dgm:pt>
    <dgm:pt modelId="{8DF07656-86A9-43A6-9EF3-3820C570B40A}" type="parTrans" cxnId="{0EA806F0-7A9A-417A-AC78-E0F7C9601963}">
      <dgm:prSet/>
      <dgm:spPr/>
      <dgm:t>
        <a:bodyPr/>
        <a:lstStyle/>
        <a:p>
          <a:endParaRPr lang="es-CR"/>
        </a:p>
      </dgm:t>
    </dgm:pt>
    <dgm:pt modelId="{420B6CB0-D952-4CD7-B29B-25B64720ACED}" type="sibTrans" cxnId="{0EA806F0-7A9A-417A-AC78-E0F7C9601963}">
      <dgm:prSet/>
      <dgm:spPr/>
      <dgm:t>
        <a:bodyPr/>
        <a:lstStyle/>
        <a:p>
          <a:endParaRPr lang="es-CR"/>
        </a:p>
      </dgm:t>
    </dgm:pt>
    <dgm:pt modelId="{829E41E3-582F-4D86-87B2-B7DD417548CA}">
      <dgm:prSet phldrT="[Texto]" custT="1"/>
      <dgm:spPr>
        <a:solidFill>
          <a:schemeClr val="bg1"/>
        </a:solidFill>
        <a:ln>
          <a:solidFill>
            <a:srgbClr val="183660"/>
          </a:solidFill>
        </a:ln>
      </dgm:spPr>
      <dgm:t>
        <a:bodyPr/>
        <a:lstStyle/>
        <a:p>
          <a:r>
            <a:rPr lang="es-CR" sz="1600" b="1">
              <a:solidFill>
                <a:srgbClr val="002060"/>
              </a:solidFill>
            </a:rPr>
            <a:t>9,7 % subempleo por insuficiencia</a:t>
          </a:r>
        </a:p>
      </dgm:t>
    </dgm:pt>
    <dgm:pt modelId="{D6468D4A-F33B-447D-BBB9-74C86C6C05D9}" type="parTrans" cxnId="{7D55CCDE-ADA7-48A9-8E07-190B2485943B}">
      <dgm:prSet/>
      <dgm:spPr/>
      <dgm:t>
        <a:bodyPr/>
        <a:lstStyle/>
        <a:p>
          <a:endParaRPr lang="es-CR"/>
        </a:p>
      </dgm:t>
    </dgm:pt>
    <dgm:pt modelId="{748CFA25-6B68-41CD-B381-C34FDCD428F3}" type="sibTrans" cxnId="{7D55CCDE-ADA7-48A9-8E07-190B2485943B}">
      <dgm:prSet/>
      <dgm:spPr/>
      <dgm:t>
        <a:bodyPr/>
        <a:lstStyle/>
        <a:p>
          <a:endParaRPr lang="es-CR"/>
        </a:p>
      </dgm:t>
    </dgm:pt>
    <dgm:pt modelId="{FDAEA97E-2454-4D36-9B5C-12B6A569D55B}" type="pres">
      <dgm:prSet presAssocID="{41AF6225-D140-4A6F-9134-265E27CDEDB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4454E95-40C9-45B5-8485-432F0E242C6B}" type="pres">
      <dgm:prSet presAssocID="{5F0AB350-FC7F-4318-96AA-99D82E034E25}" presName="root1" presStyleCnt="0"/>
      <dgm:spPr/>
    </dgm:pt>
    <dgm:pt modelId="{5246908C-81EB-460E-8EBE-B0B8E70AF5E3}" type="pres">
      <dgm:prSet presAssocID="{5F0AB350-FC7F-4318-96AA-99D82E034E25}" presName="LevelOneTextNode" presStyleLbl="node0" presStyleIdx="0" presStyleCnt="1" custLinFactX="-50925" custLinFactNeighborX="-100000" custLinFactNeighborY="-138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E1F97EF-A2BE-4F57-B200-3E3EC050684E}" type="pres">
      <dgm:prSet presAssocID="{5F0AB350-FC7F-4318-96AA-99D82E034E25}" presName="level2hierChild" presStyleCnt="0"/>
      <dgm:spPr/>
    </dgm:pt>
    <dgm:pt modelId="{A1D8C783-4E45-4C18-AD50-5E74AE0C686E}" type="pres">
      <dgm:prSet presAssocID="{C6DAD085-ED99-4C6E-BEC9-AA6B0DBEFB42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D4F0E934-5348-42B1-A9AC-0D805C942104}" type="pres">
      <dgm:prSet presAssocID="{C6DAD085-ED99-4C6E-BEC9-AA6B0DBEFB42}" presName="connTx" presStyleLbl="parChTrans1D2" presStyleIdx="0" presStyleCnt="2"/>
      <dgm:spPr/>
      <dgm:t>
        <a:bodyPr/>
        <a:lstStyle/>
        <a:p>
          <a:endParaRPr lang="es-ES"/>
        </a:p>
      </dgm:t>
    </dgm:pt>
    <dgm:pt modelId="{0DD5FEDB-CB3C-4C82-AF0C-0BFAFD232434}" type="pres">
      <dgm:prSet presAssocID="{7DF95157-7931-41BF-BA64-71C3CE424A69}" presName="root2" presStyleCnt="0"/>
      <dgm:spPr/>
    </dgm:pt>
    <dgm:pt modelId="{5B9B8D35-3AB1-4730-9143-6BE9DDA2D644}" type="pres">
      <dgm:prSet presAssocID="{7DF95157-7931-41BF-BA64-71C3CE424A69}" presName="LevelTwoTextNode" presStyleLbl="node2" presStyleIdx="0" presStyleCnt="2" custScaleX="2107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A003797-DBFA-46E9-9B66-4818B423FA4B}" type="pres">
      <dgm:prSet presAssocID="{7DF95157-7931-41BF-BA64-71C3CE424A69}" presName="level3hierChild" presStyleCnt="0"/>
      <dgm:spPr/>
    </dgm:pt>
    <dgm:pt modelId="{B50342A0-7A98-4785-BD83-8C47663090EA}" type="pres">
      <dgm:prSet presAssocID="{3DA9C765-30EF-4CE7-A814-FB68D5FFCCD7}" presName="conn2-1" presStyleLbl="parChTrans1D3" presStyleIdx="0" presStyleCnt="4"/>
      <dgm:spPr/>
      <dgm:t>
        <a:bodyPr/>
        <a:lstStyle/>
        <a:p>
          <a:endParaRPr lang="es-ES"/>
        </a:p>
      </dgm:t>
    </dgm:pt>
    <dgm:pt modelId="{70133996-D873-4954-9D47-7A7D918C66CC}" type="pres">
      <dgm:prSet presAssocID="{3DA9C765-30EF-4CE7-A814-FB68D5FFCCD7}" presName="connTx" presStyleLbl="parChTrans1D3" presStyleIdx="0" presStyleCnt="4"/>
      <dgm:spPr/>
      <dgm:t>
        <a:bodyPr/>
        <a:lstStyle/>
        <a:p>
          <a:endParaRPr lang="es-ES"/>
        </a:p>
      </dgm:t>
    </dgm:pt>
    <dgm:pt modelId="{094FF0BF-5127-4FB3-B675-769F5DCA2F4E}" type="pres">
      <dgm:prSet presAssocID="{93853CD5-0903-4EDC-92E5-0B6611AC53E7}" presName="root2" presStyleCnt="0"/>
      <dgm:spPr/>
    </dgm:pt>
    <dgm:pt modelId="{F2795EEC-5D52-44DB-A7A4-625FBC935418}" type="pres">
      <dgm:prSet presAssocID="{93853CD5-0903-4EDC-92E5-0B6611AC53E7}" presName="LevelTwoTextNode" presStyleLbl="node3" presStyleIdx="0" presStyleCnt="4" custScaleX="5119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803D59C-C350-4A80-8238-74E6EF3910A0}" type="pres">
      <dgm:prSet presAssocID="{93853CD5-0903-4EDC-92E5-0B6611AC53E7}" presName="level3hierChild" presStyleCnt="0"/>
      <dgm:spPr/>
    </dgm:pt>
    <dgm:pt modelId="{F63B55A9-D3D3-4D57-8535-E3C251A24D61}" type="pres">
      <dgm:prSet presAssocID="{D987ABB5-639F-4022-8FDF-E603EFBC005D}" presName="conn2-1" presStyleLbl="parChTrans1D3" presStyleIdx="1" presStyleCnt="4"/>
      <dgm:spPr/>
      <dgm:t>
        <a:bodyPr/>
        <a:lstStyle/>
        <a:p>
          <a:endParaRPr lang="es-ES"/>
        </a:p>
      </dgm:t>
    </dgm:pt>
    <dgm:pt modelId="{F0E87EB3-CE8A-4CD4-B2DE-C9A15B704FF7}" type="pres">
      <dgm:prSet presAssocID="{D987ABB5-639F-4022-8FDF-E603EFBC005D}" presName="connTx" presStyleLbl="parChTrans1D3" presStyleIdx="1" presStyleCnt="4"/>
      <dgm:spPr/>
      <dgm:t>
        <a:bodyPr/>
        <a:lstStyle/>
        <a:p>
          <a:endParaRPr lang="es-ES"/>
        </a:p>
      </dgm:t>
    </dgm:pt>
    <dgm:pt modelId="{E08CFBE4-DDDA-40B6-8364-53D29FBFF3E9}" type="pres">
      <dgm:prSet presAssocID="{3F0DB47D-B9A4-42C7-8C75-7DEAC145C040}" presName="root2" presStyleCnt="0"/>
      <dgm:spPr/>
    </dgm:pt>
    <dgm:pt modelId="{F748987F-37EA-4D21-8540-1D2C1B7780E5}" type="pres">
      <dgm:prSet presAssocID="{3F0DB47D-B9A4-42C7-8C75-7DEAC145C040}" presName="LevelTwoTextNode" presStyleLbl="node3" presStyleIdx="1" presStyleCnt="4" custScaleX="5119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D4DACD9-84A6-4792-996C-5C6799C44129}" type="pres">
      <dgm:prSet presAssocID="{3F0DB47D-B9A4-42C7-8C75-7DEAC145C040}" presName="level3hierChild" presStyleCnt="0"/>
      <dgm:spPr/>
    </dgm:pt>
    <dgm:pt modelId="{74F877D4-8FDA-4D49-8379-BB822A0329E7}" type="pres">
      <dgm:prSet presAssocID="{9C430003-AA84-4A8B-81A6-A62F6EE3D281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D4DF817C-E82C-47D9-9A5A-8B0A8195863B}" type="pres">
      <dgm:prSet presAssocID="{9C430003-AA84-4A8B-81A6-A62F6EE3D281}" presName="connTx" presStyleLbl="parChTrans1D2" presStyleIdx="1" presStyleCnt="2"/>
      <dgm:spPr/>
      <dgm:t>
        <a:bodyPr/>
        <a:lstStyle/>
        <a:p>
          <a:endParaRPr lang="es-ES"/>
        </a:p>
      </dgm:t>
    </dgm:pt>
    <dgm:pt modelId="{E13B02E1-CDC3-4CA1-AD1F-23EBE1BEA388}" type="pres">
      <dgm:prSet presAssocID="{F52A4D66-25B5-40E6-9E7A-01FD36AA2871}" presName="root2" presStyleCnt="0"/>
      <dgm:spPr/>
    </dgm:pt>
    <dgm:pt modelId="{E81A72B4-49A8-417D-94AC-1B11B96A10AC}" type="pres">
      <dgm:prSet presAssocID="{F52A4D66-25B5-40E6-9E7A-01FD36AA2871}" presName="LevelTwoTextNode" presStyleLbl="node2" presStyleIdx="1" presStyleCnt="2" custScaleX="2142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97E0096-EFA3-4752-BC8E-AEE01C342C5C}" type="pres">
      <dgm:prSet presAssocID="{F52A4D66-25B5-40E6-9E7A-01FD36AA2871}" presName="level3hierChild" presStyleCnt="0"/>
      <dgm:spPr/>
    </dgm:pt>
    <dgm:pt modelId="{93CDAD6B-2C99-4233-B346-BE58D22FCF7A}" type="pres">
      <dgm:prSet presAssocID="{8DF07656-86A9-43A6-9EF3-3820C570B40A}" presName="conn2-1" presStyleLbl="parChTrans1D3" presStyleIdx="2" presStyleCnt="4"/>
      <dgm:spPr/>
      <dgm:t>
        <a:bodyPr/>
        <a:lstStyle/>
        <a:p>
          <a:endParaRPr lang="es-ES"/>
        </a:p>
      </dgm:t>
    </dgm:pt>
    <dgm:pt modelId="{509004DE-36B1-4F69-9A77-8B1B991ACF00}" type="pres">
      <dgm:prSet presAssocID="{8DF07656-86A9-43A6-9EF3-3820C570B40A}" presName="connTx" presStyleLbl="parChTrans1D3" presStyleIdx="2" presStyleCnt="4"/>
      <dgm:spPr/>
      <dgm:t>
        <a:bodyPr/>
        <a:lstStyle/>
        <a:p>
          <a:endParaRPr lang="es-ES"/>
        </a:p>
      </dgm:t>
    </dgm:pt>
    <dgm:pt modelId="{1AE25811-1B81-4306-814F-F4724B784DD9}" type="pres">
      <dgm:prSet presAssocID="{00E79082-2FDF-49CE-A0A0-4E39521F06E6}" presName="root2" presStyleCnt="0"/>
      <dgm:spPr/>
    </dgm:pt>
    <dgm:pt modelId="{FA1E34A0-770D-44E4-92FE-BC3000582FB1}" type="pres">
      <dgm:prSet presAssocID="{00E79082-2FDF-49CE-A0A0-4E39521F06E6}" presName="LevelTwoTextNode" presStyleLbl="node3" presStyleIdx="2" presStyleCnt="4" custScaleX="5119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BE96323-BA7B-40AE-A479-B8D50D510114}" type="pres">
      <dgm:prSet presAssocID="{00E79082-2FDF-49CE-A0A0-4E39521F06E6}" presName="level3hierChild" presStyleCnt="0"/>
      <dgm:spPr/>
    </dgm:pt>
    <dgm:pt modelId="{D6040F2C-49E1-49E2-8C47-AB098E7DF120}" type="pres">
      <dgm:prSet presAssocID="{D6468D4A-F33B-447D-BBB9-74C86C6C05D9}" presName="conn2-1" presStyleLbl="parChTrans1D3" presStyleIdx="3" presStyleCnt="4"/>
      <dgm:spPr/>
      <dgm:t>
        <a:bodyPr/>
        <a:lstStyle/>
        <a:p>
          <a:endParaRPr lang="es-ES"/>
        </a:p>
      </dgm:t>
    </dgm:pt>
    <dgm:pt modelId="{65BC3926-AED5-43F9-9788-98DD5EC01C75}" type="pres">
      <dgm:prSet presAssocID="{D6468D4A-F33B-447D-BBB9-74C86C6C05D9}" presName="connTx" presStyleLbl="parChTrans1D3" presStyleIdx="3" presStyleCnt="4"/>
      <dgm:spPr/>
      <dgm:t>
        <a:bodyPr/>
        <a:lstStyle/>
        <a:p>
          <a:endParaRPr lang="es-ES"/>
        </a:p>
      </dgm:t>
    </dgm:pt>
    <dgm:pt modelId="{EECF70F7-585C-4FC0-BDA2-499B5D5E8FC2}" type="pres">
      <dgm:prSet presAssocID="{829E41E3-582F-4D86-87B2-B7DD417548CA}" presName="root2" presStyleCnt="0"/>
      <dgm:spPr/>
    </dgm:pt>
    <dgm:pt modelId="{5B56765A-E128-4342-8D37-631A969E33C3}" type="pres">
      <dgm:prSet presAssocID="{829E41E3-582F-4D86-87B2-B7DD417548CA}" presName="LevelTwoTextNode" presStyleLbl="node3" presStyleIdx="3" presStyleCnt="4" custScaleX="5119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DBE5D51-0B98-4BEB-BFB4-C67EA37EF953}" type="pres">
      <dgm:prSet presAssocID="{829E41E3-582F-4D86-87B2-B7DD417548CA}" presName="level3hierChild" presStyleCnt="0"/>
      <dgm:spPr/>
    </dgm:pt>
  </dgm:ptLst>
  <dgm:cxnLst>
    <dgm:cxn modelId="{DB7570A8-3352-43AC-B91D-952214C3872C}" srcId="{7DF95157-7931-41BF-BA64-71C3CE424A69}" destId="{3F0DB47D-B9A4-42C7-8C75-7DEAC145C040}" srcOrd="1" destOrd="0" parTransId="{D987ABB5-639F-4022-8FDF-E603EFBC005D}" sibTransId="{9CCA6097-9C26-4CEA-8E91-5511E7E42AB1}"/>
    <dgm:cxn modelId="{9A0771B2-9ABD-48D0-8E5A-C743AF0B3938}" srcId="{5F0AB350-FC7F-4318-96AA-99D82E034E25}" destId="{F52A4D66-25B5-40E6-9E7A-01FD36AA2871}" srcOrd="1" destOrd="0" parTransId="{9C430003-AA84-4A8B-81A6-A62F6EE3D281}" sibTransId="{1AD38A58-0BF9-46B4-B785-D068512B2462}"/>
    <dgm:cxn modelId="{B62A1922-4B8A-4F3C-8904-807F7ADB5608}" srcId="{7DF95157-7931-41BF-BA64-71C3CE424A69}" destId="{93853CD5-0903-4EDC-92E5-0B6611AC53E7}" srcOrd="0" destOrd="0" parTransId="{3DA9C765-30EF-4CE7-A814-FB68D5FFCCD7}" sibTransId="{C10971F1-7E85-48FE-AAA9-C1AD89A59170}"/>
    <dgm:cxn modelId="{DBB52818-077C-49E8-A7C9-6B4059368A60}" type="presOf" srcId="{3DA9C765-30EF-4CE7-A814-FB68D5FFCCD7}" destId="{B50342A0-7A98-4785-BD83-8C47663090EA}" srcOrd="0" destOrd="0" presId="urn:microsoft.com/office/officeart/2005/8/layout/hierarchy2"/>
    <dgm:cxn modelId="{2921F03F-2D12-483A-8322-B56B4E4F1577}" type="presOf" srcId="{C6DAD085-ED99-4C6E-BEC9-AA6B0DBEFB42}" destId="{D4F0E934-5348-42B1-A9AC-0D805C942104}" srcOrd="1" destOrd="0" presId="urn:microsoft.com/office/officeart/2005/8/layout/hierarchy2"/>
    <dgm:cxn modelId="{3C4E5944-8591-45B5-86E4-144CA295ED52}" type="presOf" srcId="{829E41E3-582F-4D86-87B2-B7DD417548CA}" destId="{5B56765A-E128-4342-8D37-631A969E33C3}" srcOrd="0" destOrd="0" presId="urn:microsoft.com/office/officeart/2005/8/layout/hierarchy2"/>
    <dgm:cxn modelId="{486E7A82-88DD-46EF-B4D6-883D1959D6ED}" type="presOf" srcId="{7DF95157-7931-41BF-BA64-71C3CE424A69}" destId="{5B9B8D35-3AB1-4730-9143-6BE9DDA2D644}" srcOrd="0" destOrd="0" presId="urn:microsoft.com/office/officeart/2005/8/layout/hierarchy2"/>
    <dgm:cxn modelId="{38FAA4B6-C283-452C-B0FB-8D64416E359A}" type="presOf" srcId="{C6DAD085-ED99-4C6E-BEC9-AA6B0DBEFB42}" destId="{A1D8C783-4E45-4C18-AD50-5E74AE0C686E}" srcOrd="0" destOrd="0" presId="urn:microsoft.com/office/officeart/2005/8/layout/hierarchy2"/>
    <dgm:cxn modelId="{0A8C035F-F425-4077-94E0-AFC84F18F58E}" type="presOf" srcId="{3F0DB47D-B9A4-42C7-8C75-7DEAC145C040}" destId="{F748987F-37EA-4D21-8540-1D2C1B7780E5}" srcOrd="0" destOrd="0" presId="urn:microsoft.com/office/officeart/2005/8/layout/hierarchy2"/>
    <dgm:cxn modelId="{A08FD905-EC5F-4A57-9097-26A62D2A8562}" type="presOf" srcId="{D987ABB5-639F-4022-8FDF-E603EFBC005D}" destId="{F63B55A9-D3D3-4D57-8535-E3C251A24D61}" srcOrd="0" destOrd="0" presId="urn:microsoft.com/office/officeart/2005/8/layout/hierarchy2"/>
    <dgm:cxn modelId="{83EF6283-46E0-45C8-8391-521E414EA327}" type="presOf" srcId="{9C430003-AA84-4A8B-81A6-A62F6EE3D281}" destId="{74F877D4-8FDA-4D49-8379-BB822A0329E7}" srcOrd="0" destOrd="0" presId="urn:microsoft.com/office/officeart/2005/8/layout/hierarchy2"/>
    <dgm:cxn modelId="{7D55CCDE-ADA7-48A9-8E07-190B2485943B}" srcId="{F52A4D66-25B5-40E6-9E7A-01FD36AA2871}" destId="{829E41E3-582F-4D86-87B2-B7DD417548CA}" srcOrd="1" destOrd="0" parTransId="{D6468D4A-F33B-447D-BBB9-74C86C6C05D9}" sibTransId="{748CFA25-6B68-41CD-B381-C34FDCD428F3}"/>
    <dgm:cxn modelId="{E5B186C9-C7D7-4A66-B7FA-AAB309F30F5E}" type="presOf" srcId="{D6468D4A-F33B-447D-BBB9-74C86C6C05D9}" destId="{D6040F2C-49E1-49E2-8C47-AB098E7DF120}" srcOrd="0" destOrd="0" presId="urn:microsoft.com/office/officeart/2005/8/layout/hierarchy2"/>
    <dgm:cxn modelId="{0EA806F0-7A9A-417A-AC78-E0F7C9601963}" srcId="{F52A4D66-25B5-40E6-9E7A-01FD36AA2871}" destId="{00E79082-2FDF-49CE-A0A0-4E39521F06E6}" srcOrd="0" destOrd="0" parTransId="{8DF07656-86A9-43A6-9EF3-3820C570B40A}" sibTransId="{420B6CB0-D952-4CD7-B29B-25B64720ACED}"/>
    <dgm:cxn modelId="{DA08028A-F599-4301-86A3-A81B6B7E86CF}" type="presOf" srcId="{9C430003-AA84-4A8B-81A6-A62F6EE3D281}" destId="{D4DF817C-E82C-47D9-9A5A-8B0A8195863B}" srcOrd="1" destOrd="0" presId="urn:microsoft.com/office/officeart/2005/8/layout/hierarchy2"/>
    <dgm:cxn modelId="{F5370508-302B-44EC-87C4-DF11C004C810}" srcId="{41AF6225-D140-4A6F-9134-265E27CDEDBA}" destId="{5F0AB350-FC7F-4318-96AA-99D82E034E25}" srcOrd="0" destOrd="0" parTransId="{93E76F73-506A-4AF2-8E5B-62411364C487}" sibTransId="{02A4A546-A81A-463E-8B25-A6DDF07C0CCC}"/>
    <dgm:cxn modelId="{B4FC1792-E980-4EE4-828B-F5E1F9933496}" type="presOf" srcId="{D987ABB5-639F-4022-8FDF-E603EFBC005D}" destId="{F0E87EB3-CE8A-4CD4-B2DE-C9A15B704FF7}" srcOrd="1" destOrd="0" presId="urn:microsoft.com/office/officeart/2005/8/layout/hierarchy2"/>
    <dgm:cxn modelId="{BF6A53D1-22ED-4155-9C11-674B9C907AC5}" type="presOf" srcId="{D6468D4A-F33B-447D-BBB9-74C86C6C05D9}" destId="{65BC3926-AED5-43F9-9788-98DD5EC01C75}" srcOrd="1" destOrd="0" presId="urn:microsoft.com/office/officeart/2005/8/layout/hierarchy2"/>
    <dgm:cxn modelId="{E3E3D2B5-E976-44BF-BE8E-8FBE67D1C7EA}" type="presOf" srcId="{8DF07656-86A9-43A6-9EF3-3820C570B40A}" destId="{93CDAD6B-2C99-4233-B346-BE58D22FCF7A}" srcOrd="0" destOrd="0" presId="urn:microsoft.com/office/officeart/2005/8/layout/hierarchy2"/>
    <dgm:cxn modelId="{B7D8E683-D38D-46FD-A39C-2FC20D8C76AA}" type="presOf" srcId="{5F0AB350-FC7F-4318-96AA-99D82E034E25}" destId="{5246908C-81EB-460E-8EBE-B0B8E70AF5E3}" srcOrd="0" destOrd="0" presId="urn:microsoft.com/office/officeart/2005/8/layout/hierarchy2"/>
    <dgm:cxn modelId="{8C9FB8A1-B57C-421B-AD53-D325FDF3EAA1}" type="presOf" srcId="{41AF6225-D140-4A6F-9134-265E27CDEDBA}" destId="{FDAEA97E-2454-4D36-9B5C-12B6A569D55B}" srcOrd="0" destOrd="0" presId="urn:microsoft.com/office/officeart/2005/8/layout/hierarchy2"/>
    <dgm:cxn modelId="{76B7C446-EA70-4DF6-AF0C-D912ECDCB742}" type="presOf" srcId="{F52A4D66-25B5-40E6-9E7A-01FD36AA2871}" destId="{E81A72B4-49A8-417D-94AC-1B11B96A10AC}" srcOrd="0" destOrd="0" presId="urn:microsoft.com/office/officeart/2005/8/layout/hierarchy2"/>
    <dgm:cxn modelId="{15DC966D-E0EB-48E9-B8CB-81C04DC66F01}" type="presOf" srcId="{00E79082-2FDF-49CE-A0A0-4E39521F06E6}" destId="{FA1E34A0-770D-44E4-92FE-BC3000582FB1}" srcOrd="0" destOrd="0" presId="urn:microsoft.com/office/officeart/2005/8/layout/hierarchy2"/>
    <dgm:cxn modelId="{D67E27DB-2D70-4F3D-B54A-78E436BC8C4B}" srcId="{5F0AB350-FC7F-4318-96AA-99D82E034E25}" destId="{7DF95157-7931-41BF-BA64-71C3CE424A69}" srcOrd="0" destOrd="0" parTransId="{C6DAD085-ED99-4C6E-BEC9-AA6B0DBEFB42}" sibTransId="{90DA4C6F-AC11-486D-B3ED-ECD39FDD70B9}"/>
    <dgm:cxn modelId="{991D00BE-957A-43EC-B756-FA01DFCE6164}" type="presOf" srcId="{8DF07656-86A9-43A6-9EF3-3820C570B40A}" destId="{509004DE-36B1-4F69-9A77-8B1B991ACF00}" srcOrd="1" destOrd="0" presId="urn:microsoft.com/office/officeart/2005/8/layout/hierarchy2"/>
    <dgm:cxn modelId="{5EAEE3A5-A134-4B75-B83D-31EB55BFACE0}" type="presOf" srcId="{93853CD5-0903-4EDC-92E5-0B6611AC53E7}" destId="{F2795EEC-5D52-44DB-A7A4-625FBC935418}" srcOrd="0" destOrd="0" presId="urn:microsoft.com/office/officeart/2005/8/layout/hierarchy2"/>
    <dgm:cxn modelId="{0CAC4F04-6648-455B-91D8-75DEB3889910}" type="presOf" srcId="{3DA9C765-30EF-4CE7-A814-FB68D5FFCCD7}" destId="{70133996-D873-4954-9D47-7A7D918C66CC}" srcOrd="1" destOrd="0" presId="urn:microsoft.com/office/officeart/2005/8/layout/hierarchy2"/>
    <dgm:cxn modelId="{4E28C859-9434-4A9F-B215-54962BBAE0FE}" type="presParOf" srcId="{FDAEA97E-2454-4D36-9B5C-12B6A569D55B}" destId="{14454E95-40C9-45B5-8485-432F0E242C6B}" srcOrd="0" destOrd="0" presId="urn:microsoft.com/office/officeart/2005/8/layout/hierarchy2"/>
    <dgm:cxn modelId="{6599F6A8-4056-48FC-980A-BFE4241E7674}" type="presParOf" srcId="{14454E95-40C9-45B5-8485-432F0E242C6B}" destId="{5246908C-81EB-460E-8EBE-B0B8E70AF5E3}" srcOrd="0" destOrd="0" presId="urn:microsoft.com/office/officeart/2005/8/layout/hierarchy2"/>
    <dgm:cxn modelId="{ECA1AE70-5632-47C6-A231-1B6EA3A21541}" type="presParOf" srcId="{14454E95-40C9-45B5-8485-432F0E242C6B}" destId="{BE1F97EF-A2BE-4F57-B200-3E3EC050684E}" srcOrd="1" destOrd="0" presId="urn:microsoft.com/office/officeart/2005/8/layout/hierarchy2"/>
    <dgm:cxn modelId="{5A3E9436-D709-4BFE-A86D-BFE766A0671E}" type="presParOf" srcId="{BE1F97EF-A2BE-4F57-B200-3E3EC050684E}" destId="{A1D8C783-4E45-4C18-AD50-5E74AE0C686E}" srcOrd="0" destOrd="0" presId="urn:microsoft.com/office/officeart/2005/8/layout/hierarchy2"/>
    <dgm:cxn modelId="{5ECE8A89-CB20-4B10-A211-192175287B9D}" type="presParOf" srcId="{A1D8C783-4E45-4C18-AD50-5E74AE0C686E}" destId="{D4F0E934-5348-42B1-A9AC-0D805C942104}" srcOrd="0" destOrd="0" presId="urn:microsoft.com/office/officeart/2005/8/layout/hierarchy2"/>
    <dgm:cxn modelId="{7BE24FD2-0FD7-4C08-A98A-3C1B58F9FC17}" type="presParOf" srcId="{BE1F97EF-A2BE-4F57-B200-3E3EC050684E}" destId="{0DD5FEDB-CB3C-4C82-AF0C-0BFAFD232434}" srcOrd="1" destOrd="0" presId="urn:microsoft.com/office/officeart/2005/8/layout/hierarchy2"/>
    <dgm:cxn modelId="{9333FD33-B58E-42C6-BE86-1816F6754ED7}" type="presParOf" srcId="{0DD5FEDB-CB3C-4C82-AF0C-0BFAFD232434}" destId="{5B9B8D35-3AB1-4730-9143-6BE9DDA2D644}" srcOrd="0" destOrd="0" presId="urn:microsoft.com/office/officeart/2005/8/layout/hierarchy2"/>
    <dgm:cxn modelId="{76A66030-DFF7-475A-A98E-275DDE5C566E}" type="presParOf" srcId="{0DD5FEDB-CB3C-4C82-AF0C-0BFAFD232434}" destId="{CA003797-DBFA-46E9-9B66-4818B423FA4B}" srcOrd="1" destOrd="0" presId="urn:microsoft.com/office/officeart/2005/8/layout/hierarchy2"/>
    <dgm:cxn modelId="{DD9F7FBD-31E4-4949-84E9-0FF69C806DED}" type="presParOf" srcId="{CA003797-DBFA-46E9-9B66-4818B423FA4B}" destId="{B50342A0-7A98-4785-BD83-8C47663090EA}" srcOrd="0" destOrd="0" presId="urn:microsoft.com/office/officeart/2005/8/layout/hierarchy2"/>
    <dgm:cxn modelId="{934757D9-C2AF-4FD2-80A2-4D75F1292E1B}" type="presParOf" srcId="{B50342A0-7A98-4785-BD83-8C47663090EA}" destId="{70133996-D873-4954-9D47-7A7D918C66CC}" srcOrd="0" destOrd="0" presId="urn:microsoft.com/office/officeart/2005/8/layout/hierarchy2"/>
    <dgm:cxn modelId="{B6F0C730-E0BD-4325-B727-A39FDF3C39A3}" type="presParOf" srcId="{CA003797-DBFA-46E9-9B66-4818B423FA4B}" destId="{094FF0BF-5127-4FB3-B675-769F5DCA2F4E}" srcOrd="1" destOrd="0" presId="urn:microsoft.com/office/officeart/2005/8/layout/hierarchy2"/>
    <dgm:cxn modelId="{05BD1451-1E6E-4678-87C2-6CA4F71AE78D}" type="presParOf" srcId="{094FF0BF-5127-4FB3-B675-769F5DCA2F4E}" destId="{F2795EEC-5D52-44DB-A7A4-625FBC935418}" srcOrd="0" destOrd="0" presId="urn:microsoft.com/office/officeart/2005/8/layout/hierarchy2"/>
    <dgm:cxn modelId="{B7B36705-55BD-4424-B706-2541548F4480}" type="presParOf" srcId="{094FF0BF-5127-4FB3-B675-769F5DCA2F4E}" destId="{E803D59C-C350-4A80-8238-74E6EF3910A0}" srcOrd="1" destOrd="0" presId="urn:microsoft.com/office/officeart/2005/8/layout/hierarchy2"/>
    <dgm:cxn modelId="{0A35D93F-BB96-468E-8C2E-3F369E278D58}" type="presParOf" srcId="{CA003797-DBFA-46E9-9B66-4818B423FA4B}" destId="{F63B55A9-D3D3-4D57-8535-E3C251A24D61}" srcOrd="2" destOrd="0" presId="urn:microsoft.com/office/officeart/2005/8/layout/hierarchy2"/>
    <dgm:cxn modelId="{1A15B94A-48D2-4414-A454-DD2AF3F5BB1C}" type="presParOf" srcId="{F63B55A9-D3D3-4D57-8535-E3C251A24D61}" destId="{F0E87EB3-CE8A-4CD4-B2DE-C9A15B704FF7}" srcOrd="0" destOrd="0" presId="urn:microsoft.com/office/officeart/2005/8/layout/hierarchy2"/>
    <dgm:cxn modelId="{4D4804F6-4304-45DA-A431-633B6F3FA36F}" type="presParOf" srcId="{CA003797-DBFA-46E9-9B66-4818B423FA4B}" destId="{E08CFBE4-DDDA-40B6-8364-53D29FBFF3E9}" srcOrd="3" destOrd="0" presId="urn:microsoft.com/office/officeart/2005/8/layout/hierarchy2"/>
    <dgm:cxn modelId="{5FF3413A-7406-48A1-8530-5D1420BE5DF9}" type="presParOf" srcId="{E08CFBE4-DDDA-40B6-8364-53D29FBFF3E9}" destId="{F748987F-37EA-4D21-8540-1D2C1B7780E5}" srcOrd="0" destOrd="0" presId="urn:microsoft.com/office/officeart/2005/8/layout/hierarchy2"/>
    <dgm:cxn modelId="{BB442114-F83C-4624-8AF5-975FCF3892FF}" type="presParOf" srcId="{E08CFBE4-DDDA-40B6-8364-53D29FBFF3E9}" destId="{CD4DACD9-84A6-4792-996C-5C6799C44129}" srcOrd="1" destOrd="0" presId="urn:microsoft.com/office/officeart/2005/8/layout/hierarchy2"/>
    <dgm:cxn modelId="{D7C65BAF-21B2-4ED2-BE08-5199B9ACFF2E}" type="presParOf" srcId="{BE1F97EF-A2BE-4F57-B200-3E3EC050684E}" destId="{74F877D4-8FDA-4D49-8379-BB822A0329E7}" srcOrd="2" destOrd="0" presId="urn:microsoft.com/office/officeart/2005/8/layout/hierarchy2"/>
    <dgm:cxn modelId="{336FAF19-6788-4DA6-8810-FD3FC0C52D1B}" type="presParOf" srcId="{74F877D4-8FDA-4D49-8379-BB822A0329E7}" destId="{D4DF817C-E82C-47D9-9A5A-8B0A8195863B}" srcOrd="0" destOrd="0" presId="urn:microsoft.com/office/officeart/2005/8/layout/hierarchy2"/>
    <dgm:cxn modelId="{DAEA1A24-62F2-404D-AC93-B84E2E1709EF}" type="presParOf" srcId="{BE1F97EF-A2BE-4F57-B200-3E3EC050684E}" destId="{E13B02E1-CDC3-4CA1-AD1F-23EBE1BEA388}" srcOrd="3" destOrd="0" presId="urn:microsoft.com/office/officeart/2005/8/layout/hierarchy2"/>
    <dgm:cxn modelId="{5D236597-045F-46FB-BD97-217D5F7B1682}" type="presParOf" srcId="{E13B02E1-CDC3-4CA1-AD1F-23EBE1BEA388}" destId="{E81A72B4-49A8-417D-94AC-1B11B96A10AC}" srcOrd="0" destOrd="0" presId="urn:microsoft.com/office/officeart/2005/8/layout/hierarchy2"/>
    <dgm:cxn modelId="{753BE1DC-4D33-44D2-AF1D-6928FEBA45A6}" type="presParOf" srcId="{E13B02E1-CDC3-4CA1-AD1F-23EBE1BEA388}" destId="{297E0096-EFA3-4752-BC8E-AEE01C342C5C}" srcOrd="1" destOrd="0" presId="urn:microsoft.com/office/officeart/2005/8/layout/hierarchy2"/>
    <dgm:cxn modelId="{CEF73C50-D494-480E-A658-2764DA26D740}" type="presParOf" srcId="{297E0096-EFA3-4752-BC8E-AEE01C342C5C}" destId="{93CDAD6B-2C99-4233-B346-BE58D22FCF7A}" srcOrd="0" destOrd="0" presId="urn:microsoft.com/office/officeart/2005/8/layout/hierarchy2"/>
    <dgm:cxn modelId="{39B235F5-05E3-4313-A017-993B397408E6}" type="presParOf" srcId="{93CDAD6B-2C99-4233-B346-BE58D22FCF7A}" destId="{509004DE-36B1-4F69-9A77-8B1B991ACF00}" srcOrd="0" destOrd="0" presId="urn:microsoft.com/office/officeart/2005/8/layout/hierarchy2"/>
    <dgm:cxn modelId="{9ACE24FA-3682-4BC2-AD8D-010760247F34}" type="presParOf" srcId="{297E0096-EFA3-4752-BC8E-AEE01C342C5C}" destId="{1AE25811-1B81-4306-814F-F4724B784DD9}" srcOrd="1" destOrd="0" presId="urn:microsoft.com/office/officeart/2005/8/layout/hierarchy2"/>
    <dgm:cxn modelId="{8A3F360E-DFFE-4FD0-80AF-D637922E91E3}" type="presParOf" srcId="{1AE25811-1B81-4306-814F-F4724B784DD9}" destId="{FA1E34A0-770D-44E4-92FE-BC3000582FB1}" srcOrd="0" destOrd="0" presId="urn:microsoft.com/office/officeart/2005/8/layout/hierarchy2"/>
    <dgm:cxn modelId="{6FAE8427-C2D3-433B-A4EC-C476803C639B}" type="presParOf" srcId="{1AE25811-1B81-4306-814F-F4724B784DD9}" destId="{9BE96323-BA7B-40AE-A479-B8D50D510114}" srcOrd="1" destOrd="0" presId="urn:microsoft.com/office/officeart/2005/8/layout/hierarchy2"/>
    <dgm:cxn modelId="{53EDFCB0-C105-4001-B402-E4DDCE3B2EA9}" type="presParOf" srcId="{297E0096-EFA3-4752-BC8E-AEE01C342C5C}" destId="{D6040F2C-49E1-49E2-8C47-AB098E7DF120}" srcOrd="2" destOrd="0" presId="urn:microsoft.com/office/officeart/2005/8/layout/hierarchy2"/>
    <dgm:cxn modelId="{8B96F2AB-7E43-4E74-B3BF-EE23EEFE0C62}" type="presParOf" srcId="{D6040F2C-49E1-49E2-8C47-AB098E7DF120}" destId="{65BC3926-AED5-43F9-9788-98DD5EC01C75}" srcOrd="0" destOrd="0" presId="urn:microsoft.com/office/officeart/2005/8/layout/hierarchy2"/>
    <dgm:cxn modelId="{E4F2FDBD-0DC0-4F36-8A5C-92521190FF95}" type="presParOf" srcId="{297E0096-EFA3-4752-BC8E-AEE01C342C5C}" destId="{EECF70F7-585C-4FC0-BDA2-499B5D5E8FC2}" srcOrd="3" destOrd="0" presId="urn:microsoft.com/office/officeart/2005/8/layout/hierarchy2"/>
    <dgm:cxn modelId="{E9ECA6A4-F778-46DC-B9F8-D973FFBE634A}" type="presParOf" srcId="{EECF70F7-585C-4FC0-BDA2-499B5D5E8FC2}" destId="{5B56765A-E128-4342-8D37-631A969E33C3}" srcOrd="0" destOrd="0" presId="urn:microsoft.com/office/officeart/2005/8/layout/hierarchy2"/>
    <dgm:cxn modelId="{F462BB46-2233-4ADC-924E-1254D7110F69}" type="presParOf" srcId="{EECF70F7-585C-4FC0-BDA2-499B5D5E8FC2}" destId="{ADBE5D51-0B98-4BEB-BFB4-C67EA37EF95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DE0142-5C3B-4599-8156-2AC508B0040D}" type="doc">
      <dgm:prSet loTypeId="urn:microsoft.com/office/officeart/2009/3/layout/SubSte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29BA08B-80E8-4D0C-94AC-498C774DC38B}">
      <dgm:prSet phldrT="[Texto]" custT="1"/>
      <dgm:spPr>
        <a:solidFill>
          <a:schemeClr val="bg1"/>
        </a:solidFill>
        <a:ln w="57150">
          <a:solidFill>
            <a:schemeClr val="bg1">
              <a:lumMod val="50000"/>
            </a:schemeClr>
          </a:solidFill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s-ES" sz="2000" b="1">
              <a:solidFill>
                <a:schemeClr val="tx1"/>
              </a:solidFill>
            </a:rPr>
            <a:t>Competencias</a:t>
          </a:r>
          <a:endParaRPr lang="es-ES" sz="1600">
            <a:solidFill>
              <a:schemeClr val="tx1"/>
            </a:solidFill>
          </a:endParaRPr>
        </a:p>
      </dgm:t>
    </dgm:pt>
    <dgm:pt modelId="{7FDA13E1-8E97-4BE8-B001-8F15948AB723}" type="parTrans" cxnId="{94FD4334-7CE9-4D97-998E-C31DC4C5A507}">
      <dgm:prSet/>
      <dgm:spPr/>
      <dgm:t>
        <a:bodyPr/>
        <a:lstStyle/>
        <a:p>
          <a:endParaRPr lang="es-ES"/>
        </a:p>
      </dgm:t>
    </dgm:pt>
    <dgm:pt modelId="{A8B4CC02-F406-4D52-88FE-BD20AE4D6151}" type="sibTrans" cxnId="{94FD4334-7CE9-4D97-998E-C31DC4C5A507}">
      <dgm:prSet/>
      <dgm:spPr/>
      <dgm:t>
        <a:bodyPr/>
        <a:lstStyle/>
        <a:p>
          <a:endParaRPr lang="es-ES"/>
        </a:p>
      </dgm:t>
    </dgm:pt>
    <dgm:pt modelId="{80D1131E-E499-4AAC-AFE4-A0A7C6F10B4C}">
      <dgm:prSet phldrT="[Texto]" custT="1"/>
      <dgm:spPr/>
      <dgm:t>
        <a:bodyPr/>
        <a:lstStyle/>
        <a:p>
          <a:r>
            <a:rPr lang="es-ES" sz="1800" b="1"/>
            <a:t>Básicas</a:t>
          </a:r>
        </a:p>
      </dgm:t>
    </dgm:pt>
    <dgm:pt modelId="{039EAA76-F4FD-4856-BAD4-3D6E39B47B37}" type="parTrans" cxnId="{65800871-4FAE-41DF-9EBF-C5445EF7F866}">
      <dgm:prSet/>
      <dgm:spPr/>
      <dgm:t>
        <a:bodyPr/>
        <a:lstStyle/>
        <a:p>
          <a:endParaRPr lang="es-ES"/>
        </a:p>
      </dgm:t>
    </dgm:pt>
    <dgm:pt modelId="{68659336-B8E0-4359-A3E1-EDB7857B31C2}" type="sibTrans" cxnId="{65800871-4FAE-41DF-9EBF-C5445EF7F866}">
      <dgm:prSet/>
      <dgm:spPr/>
      <dgm:t>
        <a:bodyPr/>
        <a:lstStyle/>
        <a:p>
          <a:endParaRPr lang="es-ES"/>
        </a:p>
      </dgm:t>
    </dgm:pt>
    <dgm:pt modelId="{493BBD21-1303-467B-83BB-1641FB611133}">
      <dgm:prSet custT="1"/>
      <dgm:spPr/>
      <dgm:t>
        <a:bodyPr/>
        <a:lstStyle/>
        <a:p>
          <a:r>
            <a:rPr lang="es-ES" sz="1800" b="1"/>
            <a:t>Sociales</a:t>
          </a:r>
        </a:p>
      </dgm:t>
    </dgm:pt>
    <dgm:pt modelId="{4B2C4861-D83E-4EB9-8F6D-117DEE663268}" type="parTrans" cxnId="{AC1DE973-1F12-466E-8005-B36B4FB835BD}">
      <dgm:prSet/>
      <dgm:spPr/>
      <dgm:t>
        <a:bodyPr/>
        <a:lstStyle/>
        <a:p>
          <a:endParaRPr lang="es-ES"/>
        </a:p>
      </dgm:t>
    </dgm:pt>
    <dgm:pt modelId="{FD5B65C3-638C-4C2A-BE86-1B0ACAAC167A}" type="sibTrans" cxnId="{AC1DE973-1F12-466E-8005-B36B4FB835BD}">
      <dgm:prSet/>
      <dgm:spPr/>
      <dgm:t>
        <a:bodyPr/>
        <a:lstStyle/>
        <a:p>
          <a:endParaRPr lang="es-ES"/>
        </a:p>
      </dgm:t>
    </dgm:pt>
    <dgm:pt modelId="{4C94302C-B806-4564-9ACD-D2D7959E3EE6}">
      <dgm:prSet custT="1"/>
      <dgm:spPr/>
      <dgm:t>
        <a:bodyPr/>
        <a:lstStyle/>
        <a:p>
          <a:r>
            <a:rPr lang="es-ES" sz="1800" b="1"/>
            <a:t>Gestión de recursos</a:t>
          </a:r>
        </a:p>
      </dgm:t>
    </dgm:pt>
    <dgm:pt modelId="{BC238F2D-0EC5-468F-9084-D0369DD9D501}" type="parTrans" cxnId="{6927F89E-B8F6-41E9-8BD1-8BFA2A69EF36}">
      <dgm:prSet/>
      <dgm:spPr/>
      <dgm:t>
        <a:bodyPr/>
        <a:lstStyle/>
        <a:p>
          <a:endParaRPr lang="es-ES"/>
        </a:p>
      </dgm:t>
    </dgm:pt>
    <dgm:pt modelId="{D4B3CE02-FB7C-4580-A1B4-372645718C28}" type="sibTrans" cxnId="{6927F89E-B8F6-41E9-8BD1-8BFA2A69EF36}">
      <dgm:prSet/>
      <dgm:spPr/>
      <dgm:t>
        <a:bodyPr/>
        <a:lstStyle/>
        <a:p>
          <a:endParaRPr lang="es-ES"/>
        </a:p>
      </dgm:t>
    </dgm:pt>
    <dgm:pt modelId="{FDE1A6FC-9C17-404E-A136-8A311B6FDC9C}">
      <dgm:prSet custT="1"/>
      <dgm:spPr/>
      <dgm:t>
        <a:bodyPr/>
        <a:lstStyle/>
        <a:p>
          <a:r>
            <a:rPr lang="es-ES" sz="1800" b="1" i="0"/>
            <a:t>Resolución de problemas</a:t>
          </a:r>
          <a:endParaRPr lang="es-ES" sz="1800" b="1"/>
        </a:p>
      </dgm:t>
    </dgm:pt>
    <dgm:pt modelId="{6A15DDAE-83AF-4EE6-9BCC-B43014C8F222}" type="parTrans" cxnId="{B8DFCBF4-2486-4214-A979-07CA798B1614}">
      <dgm:prSet/>
      <dgm:spPr/>
      <dgm:t>
        <a:bodyPr/>
        <a:lstStyle/>
        <a:p>
          <a:endParaRPr lang="es-ES"/>
        </a:p>
      </dgm:t>
    </dgm:pt>
    <dgm:pt modelId="{62ED9F3A-A58C-4BE7-8640-01D4EA047A24}" type="sibTrans" cxnId="{B8DFCBF4-2486-4214-A979-07CA798B1614}">
      <dgm:prSet/>
      <dgm:spPr/>
      <dgm:t>
        <a:bodyPr/>
        <a:lstStyle/>
        <a:p>
          <a:endParaRPr lang="es-ES"/>
        </a:p>
      </dgm:t>
    </dgm:pt>
    <dgm:pt modelId="{C22733F5-F567-4AB2-8180-BC0CEFFB81F9}">
      <dgm:prSet custT="1"/>
      <dgm:spPr/>
      <dgm:t>
        <a:bodyPr/>
        <a:lstStyle/>
        <a:p>
          <a:r>
            <a:rPr lang="es-ES" sz="1800" b="1" i="0"/>
            <a:t>Sistemas y técnicas</a:t>
          </a:r>
          <a:endParaRPr lang="en-US" sz="1800" b="1"/>
        </a:p>
      </dgm:t>
    </dgm:pt>
    <dgm:pt modelId="{C240B8C8-923D-40C2-B9EB-9315E8A4E10B}" type="parTrans" cxnId="{813DC176-6A80-4B27-8911-7576F064A7BF}">
      <dgm:prSet/>
      <dgm:spPr/>
      <dgm:t>
        <a:bodyPr/>
        <a:lstStyle/>
        <a:p>
          <a:endParaRPr lang="es-ES"/>
        </a:p>
      </dgm:t>
    </dgm:pt>
    <dgm:pt modelId="{EC97CEE8-B374-4021-BA08-CE3A3D9CEFF2}" type="sibTrans" cxnId="{813DC176-6A80-4B27-8911-7576F064A7BF}">
      <dgm:prSet/>
      <dgm:spPr/>
      <dgm:t>
        <a:bodyPr/>
        <a:lstStyle/>
        <a:p>
          <a:endParaRPr lang="es-ES"/>
        </a:p>
      </dgm:t>
    </dgm:pt>
    <dgm:pt modelId="{177AE28E-1708-44CB-A6B0-738D77756D0C}" type="pres">
      <dgm:prSet presAssocID="{2CDE0142-5C3B-4599-8156-2AC508B0040D}" presName="Name0" presStyleCnt="0">
        <dgm:presLayoutVars>
          <dgm:chMax val="7"/>
          <dgm:dir/>
          <dgm:animOne val="branch"/>
        </dgm:presLayoutVars>
      </dgm:prSet>
      <dgm:spPr/>
      <dgm:t>
        <a:bodyPr/>
        <a:lstStyle/>
        <a:p>
          <a:endParaRPr lang="es-ES"/>
        </a:p>
      </dgm:t>
    </dgm:pt>
    <dgm:pt modelId="{D527408F-36A1-4AFD-839C-F447A8C60659}" type="pres">
      <dgm:prSet presAssocID="{A29BA08B-80E8-4D0C-94AC-498C774DC38B}" presName="parTx1" presStyleLbl="node1" presStyleIdx="0" presStyleCnt="1" custScaleX="100638" custScaleY="112421" custLinFactNeighborX="10801"/>
      <dgm:spPr/>
      <dgm:t>
        <a:bodyPr/>
        <a:lstStyle/>
        <a:p>
          <a:endParaRPr lang="es-ES"/>
        </a:p>
      </dgm:t>
    </dgm:pt>
    <dgm:pt modelId="{3E95E6AC-9351-4AFB-840C-EDFB2C9A6C68}" type="pres">
      <dgm:prSet presAssocID="{A29BA08B-80E8-4D0C-94AC-498C774DC38B}" presName="spPre1" presStyleCnt="0"/>
      <dgm:spPr/>
    </dgm:pt>
    <dgm:pt modelId="{25A33DE7-CE85-4D7C-BEB0-CAFB79713F3D}" type="pres">
      <dgm:prSet presAssocID="{A29BA08B-80E8-4D0C-94AC-498C774DC38B}" presName="chLin1" presStyleCnt="0"/>
      <dgm:spPr/>
    </dgm:pt>
    <dgm:pt modelId="{4278DC03-CCED-41A9-8E3E-5624962CDD65}" type="pres">
      <dgm:prSet presAssocID="{039EAA76-F4FD-4856-BAD4-3D6E39B47B37}" presName="Name11" presStyleLbl="parChTrans1D1" presStyleIdx="0" presStyleCnt="10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DBFEF30B-3062-4BAD-A4EB-5456A1922273}" type="pres">
      <dgm:prSet presAssocID="{80D1131E-E499-4AAC-AFE4-A0A7C6F10B4C}" presName="txAndLines1" presStyleCnt="0"/>
      <dgm:spPr/>
    </dgm:pt>
    <dgm:pt modelId="{86637E48-8D96-4758-8B8C-AB7E8E570C09}" type="pres">
      <dgm:prSet presAssocID="{80D1131E-E499-4AAC-AFE4-A0A7C6F10B4C}" presName="anchor1" presStyleCnt="0"/>
      <dgm:spPr/>
    </dgm:pt>
    <dgm:pt modelId="{FA5724E7-2F9A-4626-A16B-41096F9340E1}" type="pres">
      <dgm:prSet presAssocID="{80D1131E-E499-4AAC-AFE4-A0A7C6F10B4C}" presName="backup1" presStyleCnt="0"/>
      <dgm:spPr/>
    </dgm:pt>
    <dgm:pt modelId="{FD517D98-7678-45CC-BF95-BAE3B3F2AB28}" type="pres">
      <dgm:prSet presAssocID="{80D1131E-E499-4AAC-AFE4-A0A7C6F10B4C}" presName="preLine1" presStyleLbl="parChTrans1D1" presStyleIdx="1" presStyleCnt="10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49FB571C-20AC-4AC3-90F4-CA4EA0FCCEA0}" type="pres">
      <dgm:prSet presAssocID="{80D1131E-E499-4AAC-AFE4-A0A7C6F10B4C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7BD870B-BCDA-42C1-A6FB-A9157441BF64}" type="pres">
      <dgm:prSet presAssocID="{4B2C4861-D83E-4EB9-8F6D-117DEE663268}" presName="Name11" presStyleLbl="parChTrans1D1" presStyleIdx="2" presStyleCnt="10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9210BE9F-0959-473F-8A8C-F7BAB0FFEFEB}" type="pres">
      <dgm:prSet presAssocID="{493BBD21-1303-467B-83BB-1641FB611133}" presName="txAndLines1" presStyleCnt="0"/>
      <dgm:spPr/>
    </dgm:pt>
    <dgm:pt modelId="{14B48DC3-C0BF-40EA-BE8C-8F9AE52A2E50}" type="pres">
      <dgm:prSet presAssocID="{493BBD21-1303-467B-83BB-1641FB611133}" presName="anchor1" presStyleCnt="0"/>
      <dgm:spPr/>
    </dgm:pt>
    <dgm:pt modelId="{61015D94-7B9D-4C5A-A7F6-69A1C60A5549}" type="pres">
      <dgm:prSet presAssocID="{493BBD21-1303-467B-83BB-1641FB611133}" presName="backup1" presStyleCnt="0"/>
      <dgm:spPr/>
    </dgm:pt>
    <dgm:pt modelId="{45F83DB9-51AF-4C94-A187-A2BB2DF68124}" type="pres">
      <dgm:prSet presAssocID="{493BBD21-1303-467B-83BB-1641FB611133}" presName="preLine1" presStyleLbl="parChTrans1D1" presStyleIdx="3" presStyleCnt="10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82254828-A959-47FE-922C-5A6964D79DC5}" type="pres">
      <dgm:prSet presAssocID="{493BBD21-1303-467B-83BB-1641FB611133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7D8B04-6DC9-4DEF-A439-E991E42123F4}" type="pres">
      <dgm:prSet presAssocID="{BC238F2D-0EC5-468F-9084-D0369DD9D501}" presName="Name11" presStyleLbl="parChTrans1D1" presStyleIdx="4" presStyleCnt="10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734E5DA6-0EBF-41FB-9112-1E41560331D0}" type="pres">
      <dgm:prSet presAssocID="{4C94302C-B806-4564-9ACD-D2D7959E3EE6}" presName="txAndLines1" presStyleCnt="0"/>
      <dgm:spPr/>
    </dgm:pt>
    <dgm:pt modelId="{61B04237-5658-4298-A556-FBE384660F7C}" type="pres">
      <dgm:prSet presAssocID="{4C94302C-B806-4564-9ACD-D2D7959E3EE6}" presName="anchor1" presStyleCnt="0"/>
      <dgm:spPr/>
    </dgm:pt>
    <dgm:pt modelId="{723BE70B-FED4-4F81-8133-C7C0D0FF004B}" type="pres">
      <dgm:prSet presAssocID="{4C94302C-B806-4564-9ACD-D2D7959E3EE6}" presName="backup1" presStyleCnt="0"/>
      <dgm:spPr/>
    </dgm:pt>
    <dgm:pt modelId="{59DC4091-75E5-4A75-ABEB-B8BD839FBAFF}" type="pres">
      <dgm:prSet presAssocID="{4C94302C-B806-4564-9ACD-D2D7959E3EE6}" presName="preLine1" presStyleLbl="parChTrans1D1" presStyleIdx="5" presStyleCnt="10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A068A2C9-0E08-45E4-8E1A-9B53ACEC949D}" type="pres">
      <dgm:prSet presAssocID="{4C94302C-B806-4564-9ACD-D2D7959E3EE6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64D7C78-F575-45C7-ACA4-B239D7EDD76D}" type="pres">
      <dgm:prSet presAssocID="{6A15DDAE-83AF-4EE6-9BCC-B43014C8F222}" presName="Name11" presStyleLbl="parChTrans1D1" presStyleIdx="6" presStyleCnt="10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BD0D06AF-1CB7-4D6A-B174-94AA9DA8463F}" type="pres">
      <dgm:prSet presAssocID="{FDE1A6FC-9C17-404E-A136-8A311B6FDC9C}" presName="txAndLines1" presStyleCnt="0"/>
      <dgm:spPr/>
    </dgm:pt>
    <dgm:pt modelId="{18BD6204-A242-4210-85A1-19A2B24F67DD}" type="pres">
      <dgm:prSet presAssocID="{FDE1A6FC-9C17-404E-A136-8A311B6FDC9C}" presName="anchor1" presStyleCnt="0"/>
      <dgm:spPr/>
    </dgm:pt>
    <dgm:pt modelId="{5E6180D6-5C92-4179-BFC3-B81CA4C44123}" type="pres">
      <dgm:prSet presAssocID="{FDE1A6FC-9C17-404E-A136-8A311B6FDC9C}" presName="backup1" presStyleCnt="0"/>
      <dgm:spPr/>
    </dgm:pt>
    <dgm:pt modelId="{0DCF2F77-FE95-42A2-8190-E1ACC6B89AC3}" type="pres">
      <dgm:prSet presAssocID="{FDE1A6FC-9C17-404E-A136-8A311B6FDC9C}" presName="preLine1" presStyleLbl="parChTrans1D1" presStyleIdx="7" presStyleCnt="10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66E64D67-D4AA-48DB-8B30-48D7F70D4C88}" type="pres">
      <dgm:prSet presAssocID="{FDE1A6FC-9C17-404E-A136-8A311B6FDC9C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FD63407-1DF0-4B56-8790-BA407325D1F5}" type="pres">
      <dgm:prSet presAssocID="{C240B8C8-923D-40C2-B9EB-9315E8A4E10B}" presName="Name11" presStyleLbl="parChTrans1D1" presStyleIdx="8" presStyleCnt="10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C1ED94FE-801E-411F-8556-AFDCDFFC1154}" type="pres">
      <dgm:prSet presAssocID="{C22733F5-F567-4AB2-8180-BC0CEFFB81F9}" presName="txAndLines1" presStyleCnt="0"/>
      <dgm:spPr/>
    </dgm:pt>
    <dgm:pt modelId="{D5BBF1C7-1149-4FAF-BF32-9554D992F9A3}" type="pres">
      <dgm:prSet presAssocID="{C22733F5-F567-4AB2-8180-BC0CEFFB81F9}" presName="anchor1" presStyleCnt="0"/>
      <dgm:spPr/>
    </dgm:pt>
    <dgm:pt modelId="{B5DF9D0D-8DB1-43FF-A292-E4691EBC87B5}" type="pres">
      <dgm:prSet presAssocID="{C22733F5-F567-4AB2-8180-BC0CEFFB81F9}" presName="backup1" presStyleCnt="0"/>
      <dgm:spPr/>
    </dgm:pt>
    <dgm:pt modelId="{AF92C34D-CF83-434A-872B-38FF14A79D94}" type="pres">
      <dgm:prSet presAssocID="{C22733F5-F567-4AB2-8180-BC0CEFFB81F9}" presName="preLine1" presStyleLbl="parChTrans1D1" presStyleIdx="9" presStyleCnt="10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3769257A-EEE2-4F0C-A76B-3B31D2820997}" type="pres">
      <dgm:prSet presAssocID="{C22733F5-F567-4AB2-8180-BC0CEFFB81F9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82F8B90-DA70-4B4B-B347-CF4B331A89B5}" type="presOf" srcId="{C22733F5-F567-4AB2-8180-BC0CEFFB81F9}" destId="{3769257A-EEE2-4F0C-A76B-3B31D2820997}" srcOrd="0" destOrd="0" presId="urn:microsoft.com/office/officeart/2009/3/layout/SubStepProcess"/>
    <dgm:cxn modelId="{E5752BF9-8BCF-4FC3-9BC3-D94D2BA983B1}" type="presOf" srcId="{80D1131E-E499-4AAC-AFE4-A0A7C6F10B4C}" destId="{49FB571C-20AC-4AC3-90F4-CA4EA0FCCEA0}" srcOrd="0" destOrd="0" presId="urn:microsoft.com/office/officeart/2009/3/layout/SubStepProcess"/>
    <dgm:cxn modelId="{94FD4334-7CE9-4D97-998E-C31DC4C5A507}" srcId="{2CDE0142-5C3B-4599-8156-2AC508B0040D}" destId="{A29BA08B-80E8-4D0C-94AC-498C774DC38B}" srcOrd="0" destOrd="0" parTransId="{7FDA13E1-8E97-4BE8-B001-8F15948AB723}" sibTransId="{A8B4CC02-F406-4D52-88FE-BD20AE4D6151}"/>
    <dgm:cxn modelId="{65EED7A3-938D-4D29-9427-C9A67BFE5B4A}" type="presOf" srcId="{FDE1A6FC-9C17-404E-A136-8A311B6FDC9C}" destId="{66E64D67-D4AA-48DB-8B30-48D7F70D4C88}" srcOrd="0" destOrd="0" presId="urn:microsoft.com/office/officeart/2009/3/layout/SubStepProcess"/>
    <dgm:cxn modelId="{6927F89E-B8F6-41E9-8BD1-8BFA2A69EF36}" srcId="{A29BA08B-80E8-4D0C-94AC-498C774DC38B}" destId="{4C94302C-B806-4564-9ACD-D2D7959E3EE6}" srcOrd="2" destOrd="0" parTransId="{BC238F2D-0EC5-468F-9084-D0369DD9D501}" sibTransId="{D4B3CE02-FB7C-4580-A1B4-372645718C28}"/>
    <dgm:cxn modelId="{65800871-4FAE-41DF-9EBF-C5445EF7F866}" srcId="{A29BA08B-80E8-4D0C-94AC-498C774DC38B}" destId="{80D1131E-E499-4AAC-AFE4-A0A7C6F10B4C}" srcOrd="0" destOrd="0" parTransId="{039EAA76-F4FD-4856-BAD4-3D6E39B47B37}" sibTransId="{68659336-B8E0-4359-A3E1-EDB7857B31C2}"/>
    <dgm:cxn modelId="{813DC176-6A80-4B27-8911-7576F064A7BF}" srcId="{A29BA08B-80E8-4D0C-94AC-498C774DC38B}" destId="{C22733F5-F567-4AB2-8180-BC0CEFFB81F9}" srcOrd="4" destOrd="0" parTransId="{C240B8C8-923D-40C2-B9EB-9315E8A4E10B}" sibTransId="{EC97CEE8-B374-4021-BA08-CE3A3D9CEFF2}"/>
    <dgm:cxn modelId="{7DE97D51-C591-4FF2-A890-C3728E3CE47A}" type="presOf" srcId="{2CDE0142-5C3B-4599-8156-2AC508B0040D}" destId="{177AE28E-1708-44CB-A6B0-738D77756D0C}" srcOrd="0" destOrd="0" presId="urn:microsoft.com/office/officeart/2009/3/layout/SubStepProcess"/>
    <dgm:cxn modelId="{AC1DE973-1F12-466E-8005-B36B4FB835BD}" srcId="{A29BA08B-80E8-4D0C-94AC-498C774DC38B}" destId="{493BBD21-1303-467B-83BB-1641FB611133}" srcOrd="1" destOrd="0" parTransId="{4B2C4861-D83E-4EB9-8F6D-117DEE663268}" sibTransId="{FD5B65C3-638C-4C2A-BE86-1B0ACAAC167A}"/>
    <dgm:cxn modelId="{C80968FA-F3A1-4767-AC9E-27223DBC9F4D}" type="presOf" srcId="{493BBD21-1303-467B-83BB-1641FB611133}" destId="{82254828-A959-47FE-922C-5A6964D79DC5}" srcOrd="0" destOrd="0" presId="urn:microsoft.com/office/officeart/2009/3/layout/SubStepProcess"/>
    <dgm:cxn modelId="{19E416B0-B0A7-498F-85B5-2DEA13B8380D}" type="presOf" srcId="{A29BA08B-80E8-4D0C-94AC-498C774DC38B}" destId="{D527408F-36A1-4AFD-839C-F447A8C60659}" srcOrd="0" destOrd="0" presId="urn:microsoft.com/office/officeart/2009/3/layout/SubStepProcess"/>
    <dgm:cxn modelId="{B8DFCBF4-2486-4214-A979-07CA798B1614}" srcId="{A29BA08B-80E8-4D0C-94AC-498C774DC38B}" destId="{FDE1A6FC-9C17-404E-A136-8A311B6FDC9C}" srcOrd="3" destOrd="0" parTransId="{6A15DDAE-83AF-4EE6-9BCC-B43014C8F222}" sibTransId="{62ED9F3A-A58C-4BE7-8640-01D4EA047A24}"/>
    <dgm:cxn modelId="{7B46C0B4-4005-4D93-BAA0-A90688F9BA79}" type="presOf" srcId="{4C94302C-B806-4564-9ACD-D2D7959E3EE6}" destId="{A068A2C9-0E08-45E4-8E1A-9B53ACEC949D}" srcOrd="0" destOrd="0" presId="urn:microsoft.com/office/officeart/2009/3/layout/SubStepProcess"/>
    <dgm:cxn modelId="{FC0A8936-0699-4F93-A8A5-EDD3BF0F1633}" type="presParOf" srcId="{177AE28E-1708-44CB-A6B0-738D77756D0C}" destId="{D527408F-36A1-4AFD-839C-F447A8C60659}" srcOrd="0" destOrd="0" presId="urn:microsoft.com/office/officeart/2009/3/layout/SubStepProcess"/>
    <dgm:cxn modelId="{90B9D5B1-AA48-4112-9F7F-C68C84761F68}" type="presParOf" srcId="{177AE28E-1708-44CB-A6B0-738D77756D0C}" destId="{3E95E6AC-9351-4AFB-840C-EDFB2C9A6C68}" srcOrd="1" destOrd="0" presId="urn:microsoft.com/office/officeart/2009/3/layout/SubStepProcess"/>
    <dgm:cxn modelId="{C582D07F-951E-477E-A756-48F5E1566A57}" type="presParOf" srcId="{177AE28E-1708-44CB-A6B0-738D77756D0C}" destId="{25A33DE7-CE85-4D7C-BEB0-CAFB79713F3D}" srcOrd="2" destOrd="0" presId="urn:microsoft.com/office/officeart/2009/3/layout/SubStepProcess"/>
    <dgm:cxn modelId="{207B6045-DEDE-4022-940B-FB9C773AD1B8}" type="presParOf" srcId="{25A33DE7-CE85-4D7C-BEB0-CAFB79713F3D}" destId="{4278DC03-CCED-41A9-8E3E-5624962CDD65}" srcOrd="0" destOrd="0" presId="urn:microsoft.com/office/officeart/2009/3/layout/SubStepProcess"/>
    <dgm:cxn modelId="{C25B1CC2-A78E-4D56-B8E0-0F07ABB032AF}" type="presParOf" srcId="{25A33DE7-CE85-4D7C-BEB0-CAFB79713F3D}" destId="{DBFEF30B-3062-4BAD-A4EB-5456A1922273}" srcOrd="1" destOrd="0" presId="urn:microsoft.com/office/officeart/2009/3/layout/SubStepProcess"/>
    <dgm:cxn modelId="{4B200A59-6510-4FFA-B628-EB688E343BA4}" type="presParOf" srcId="{DBFEF30B-3062-4BAD-A4EB-5456A1922273}" destId="{86637E48-8D96-4758-8B8C-AB7E8E570C09}" srcOrd="0" destOrd="0" presId="urn:microsoft.com/office/officeart/2009/3/layout/SubStepProcess"/>
    <dgm:cxn modelId="{FC54D5C0-7245-4348-A9C1-870448CEC7D3}" type="presParOf" srcId="{DBFEF30B-3062-4BAD-A4EB-5456A1922273}" destId="{FA5724E7-2F9A-4626-A16B-41096F9340E1}" srcOrd="1" destOrd="0" presId="urn:microsoft.com/office/officeart/2009/3/layout/SubStepProcess"/>
    <dgm:cxn modelId="{EE4EBCF2-C0C3-43E8-B20D-ACF744E65942}" type="presParOf" srcId="{DBFEF30B-3062-4BAD-A4EB-5456A1922273}" destId="{FD517D98-7678-45CC-BF95-BAE3B3F2AB28}" srcOrd="2" destOrd="0" presId="urn:microsoft.com/office/officeart/2009/3/layout/SubStepProcess"/>
    <dgm:cxn modelId="{559DD37B-EDD6-47E6-8212-0B6EB25BE64A}" type="presParOf" srcId="{DBFEF30B-3062-4BAD-A4EB-5456A1922273}" destId="{49FB571C-20AC-4AC3-90F4-CA4EA0FCCEA0}" srcOrd="3" destOrd="0" presId="urn:microsoft.com/office/officeart/2009/3/layout/SubStepProcess"/>
    <dgm:cxn modelId="{123B086F-8433-42A5-882A-D0B4E3C69EB8}" type="presParOf" srcId="{25A33DE7-CE85-4D7C-BEB0-CAFB79713F3D}" destId="{17BD870B-BCDA-42C1-A6FB-A9157441BF64}" srcOrd="2" destOrd="0" presId="urn:microsoft.com/office/officeart/2009/3/layout/SubStepProcess"/>
    <dgm:cxn modelId="{A28DA582-B5BF-483D-A226-D16B4AA70DFD}" type="presParOf" srcId="{25A33DE7-CE85-4D7C-BEB0-CAFB79713F3D}" destId="{9210BE9F-0959-473F-8A8C-F7BAB0FFEFEB}" srcOrd="3" destOrd="0" presId="urn:microsoft.com/office/officeart/2009/3/layout/SubStepProcess"/>
    <dgm:cxn modelId="{473D5D80-6A98-4E81-9E10-583AF3BB25DF}" type="presParOf" srcId="{9210BE9F-0959-473F-8A8C-F7BAB0FFEFEB}" destId="{14B48DC3-C0BF-40EA-BE8C-8F9AE52A2E50}" srcOrd="0" destOrd="0" presId="urn:microsoft.com/office/officeart/2009/3/layout/SubStepProcess"/>
    <dgm:cxn modelId="{10A83C7C-9C03-4535-A821-575AAB08BD1A}" type="presParOf" srcId="{9210BE9F-0959-473F-8A8C-F7BAB0FFEFEB}" destId="{61015D94-7B9D-4C5A-A7F6-69A1C60A5549}" srcOrd="1" destOrd="0" presId="urn:microsoft.com/office/officeart/2009/3/layout/SubStepProcess"/>
    <dgm:cxn modelId="{0746C3CD-31E3-44A7-95FC-D9761C04630E}" type="presParOf" srcId="{9210BE9F-0959-473F-8A8C-F7BAB0FFEFEB}" destId="{45F83DB9-51AF-4C94-A187-A2BB2DF68124}" srcOrd="2" destOrd="0" presId="urn:microsoft.com/office/officeart/2009/3/layout/SubStepProcess"/>
    <dgm:cxn modelId="{F4E8C3D5-C341-4ADC-A325-07058C43E7E4}" type="presParOf" srcId="{9210BE9F-0959-473F-8A8C-F7BAB0FFEFEB}" destId="{82254828-A959-47FE-922C-5A6964D79DC5}" srcOrd="3" destOrd="0" presId="urn:microsoft.com/office/officeart/2009/3/layout/SubStepProcess"/>
    <dgm:cxn modelId="{1FD1FE12-CE3F-4D6B-8AC0-AE41644E4E0B}" type="presParOf" srcId="{25A33DE7-CE85-4D7C-BEB0-CAFB79713F3D}" destId="{917D8B04-6DC9-4DEF-A439-E991E42123F4}" srcOrd="4" destOrd="0" presId="urn:microsoft.com/office/officeart/2009/3/layout/SubStepProcess"/>
    <dgm:cxn modelId="{5E98F8C2-0F90-4558-9C47-01E0C5ABBD13}" type="presParOf" srcId="{25A33DE7-CE85-4D7C-BEB0-CAFB79713F3D}" destId="{734E5DA6-0EBF-41FB-9112-1E41560331D0}" srcOrd="5" destOrd="0" presId="urn:microsoft.com/office/officeart/2009/3/layout/SubStepProcess"/>
    <dgm:cxn modelId="{71EFF74F-38D4-4A37-B2EC-054F88181B0F}" type="presParOf" srcId="{734E5DA6-0EBF-41FB-9112-1E41560331D0}" destId="{61B04237-5658-4298-A556-FBE384660F7C}" srcOrd="0" destOrd="0" presId="urn:microsoft.com/office/officeart/2009/3/layout/SubStepProcess"/>
    <dgm:cxn modelId="{CC287C74-BF37-441C-BD3A-AC3EE58C920C}" type="presParOf" srcId="{734E5DA6-0EBF-41FB-9112-1E41560331D0}" destId="{723BE70B-FED4-4F81-8133-C7C0D0FF004B}" srcOrd="1" destOrd="0" presId="urn:microsoft.com/office/officeart/2009/3/layout/SubStepProcess"/>
    <dgm:cxn modelId="{2E7B10B9-C3EE-4507-81BD-6E7E80ADD0DF}" type="presParOf" srcId="{734E5DA6-0EBF-41FB-9112-1E41560331D0}" destId="{59DC4091-75E5-4A75-ABEB-B8BD839FBAFF}" srcOrd="2" destOrd="0" presId="urn:microsoft.com/office/officeart/2009/3/layout/SubStepProcess"/>
    <dgm:cxn modelId="{92D7C065-6A65-4785-A4AD-3B887861CB7D}" type="presParOf" srcId="{734E5DA6-0EBF-41FB-9112-1E41560331D0}" destId="{A068A2C9-0E08-45E4-8E1A-9B53ACEC949D}" srcOrd="3" destOrd="0" presId="urn:microsoft.com/office/officeart/2009/3/layout/SubStepProcess"/>
    <dgm:cxn modelId="{D6640B3F-DE11-4F9F-B04A-864DC1DFDDE5}" type="presParOf" srcId="{25A33DE7-CE85-4D7C-BEB0-CAFB79713F3D}" destId="{A64D7C78-F575-45C7-ACA4-B239D7EDD76D}" srcOrd="6" destOrd="0" presId="urn:microsoft.com/office/officeart/2009/3/layout/SubStepProcess"/>
    <dgm:cxn modelId="{2383F8EA-5F94-447E-BB88-E32C3DB80ED7}" type="presParOf" srcId="{25A33DE7-CE85-4D7C-BEB0-CAFB79713F3D}" destId="{BD0D06AF-1CB7-4D6A-B174-94AA9DA8463F}" srcOrd="7" destOrd="0" presId="urn:microsoft.com/office/officeart/2009/3/layout/SubStepProcess"/>
    <dgm:cxn modelId="{D2515397-AB94-4295-BA51-7AC481E0EC21}" type="presParOf" srcId="{BD0D06AF-1CB7-4D6A-B174-94AA9DA8463F}" destId="{18BD6204-A242-4210-85A1-19A2B24F67DD}" srcOrd="0" destOrd="0" presId="urn:microsoft.com/office/officeart/2009/3/layout/SubStepProcess"/>
    <dgm:cxn modelId="{CFB427B1-D16F-4D37-A93C-385FB785530C}" type="presParOf" srcId="{BD0D06AF-1CB7-4D6A-B174-94AA9DA8463F}" destId="{5E6180D6-5C92-4179-BFC3-B81CA4C44123}" srcOrd="1" destOrd="0" presId="urn:microsoft.com/office/officeart/2009/3/layout/SubStepProcess"/>
    <dgm:cxn modelId="{C4DDA606-104C-435F-BCBE-E762B23EFE4F}" type="presParOf" srcId="{BD0D06AF-1CB7-4D6A-B174-94AA9DA8463F}" destId="{0DCF2F77-FE95-42A2-8190-E1ACC6B89AC3}" srcOrd="2" destOrd="0" presId="urn:microsoft.com/office/officeart/2009/3/layout/SubStepProcess"/>
    <dgm:cxn modelId="{0ADC6300-6AC6-45AA-8177-16E40A265E82}" type="presParOf" srcId="{BD0D06AF-1CB7-4D6A-B174-94AA9DA8463F}" destId="{66E64D67-D4AA-48DB-8B30-48D7F70D4C88}" srcOrd="3" destOrd="0" presId="urn:microsoft.com/office/officeart/2009/3/layout/SubStepProcess"/>
    <dgm:cxn modelId="{1DC16A98-8EB2-45AE-B56A-61C86DA459C1}" type="presParOf" srcId="{25A33DE7-CE85-4D7C-BEB0-CAFB79713F3D}" destId="{5FD63407-1DF0-4B56-8790-BA407325D1F5}" srcOrd="8" destOrd="0" presId="urn:microsoft.com/office/officeart/2009/3/layout/SubStepProcess"/>
    <dgm:cxn modelId="{B92AD864-C514-405D-B29C-F342308290A6}" type="presParOf" srcId="{25A33DE7-CE85-4D7C-BEB0-CAFB79713F3D}" destId="{C1ED94FE-801E-411F-8556-AFDCDFFC1154}" srcOrd="9" destOrd="0" presId="urn:microsoft.com/office/officeart/2009/3/layout/SubStepProcess"/>
    <dgm:cxn modelId="{9FF8972F-9BE2-45B6-8572-20EAB20CE543}" type="presParOf" srcId="{C1ED94FE-801E-411F-8556-AFDCDFFC1154}" destId="{D5BBF1C7-1149-4FAF-BF32-9554D992F9A3}" srcOrd="0" destOrd="0" presId="urn:microsoft.com/office/officeart/2009/3/layout/SubStepProcess"/>
    <dgm:cxn modelId="{F8D9F399-C78B-4681-BE27-A925F8BEC1AC}" type="presParOf" srcId="{C1ED94FE-801E-411F-8556-AFDCDFFC1154}" destId="{B5DF9D0D-8DB1-43FF-A292-E4691EBC87B5}" srcOrd="1" destOrd="0" presId="urn:microsoft.com/office/officeart/2009/3/layout/SubStepProcess"/>
    <dgm:cxn modelId="{092DCF66-A81B-4101-B701-3C2D05755AB3}" type="presParOf" srcId="{C1ED94FE-801E-411F-8556-AFDCDFFC1154}" destId="{AF92C34D-CF83-434A-872B-38FF14A79D94}" srcOrd="2" destOrd="0" presId="urn:microsoft.com/office/officeart/2009/3/layout/SubStepProcess"/>
    <dgm:cxn modelId="{15C44659-217B-43B1-BA70-26BB5DBA2CEC}" type="presParOf" srcId="{C1ED94FE-801E-411F-8556-AFDCDFFC1154}" destId="{3769257A-EEE2-4F0C-A76B-3B31D2820997}" srcOrd="3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CDE0142-5C3B-4599-8156-2AC508B0040D}" type="doc">
      <dgm:prSet loTypeId="urn:microsoft.com/office/officeart/2009/3/layout/SubSte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29BA08B-80E8-4D0C-94AC-498C774DC38B}">
      <dgm:prSet phldrT="[Texto]" custT="1"/>
      <dgm:spPr>
        <a:solidFill>
          <a:schemeClr val="bg1"/>
        </a:solidFill>
        <a:ln w="38100">
          <a:solidFill>
            <a:schemeClr val="bg1">
              <a:lumMod val="50000"/>
            </a:schemeClr>
          </a:solidFill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s-ES" sz="2000" b="1">
              <a:solidFill>
                <a:schemeClr val="tx1"/>
              </a:solidFill>
            </a:rPr>
            <a:t>Habilidades</a:t>
          </a:r>
        </a:p>
      </dgm:t>
    </dgm:pt>
    <dgm:pt modelId="{7FDA13E1-8E97-4BE8-B001-8F15948AB723}" type="parTrans" cxnId="{94FD4334-7CE9-4D97-998E-C31DC4C5A507}">
      <dgm:prSet/>
      <dgm:spPr/>
      <dgm:t>
        <a:bodyPr/>
        <a:lstStyle/>
        <a:p>
          <a:endParaRPr lang="es-ES"/>
        </a:p>
      </dgm:t>
    </dgm:pt>
    <dgm:pt modelId="{A8B4CC02-F406-4D52-88FE-BD20AE4D6151}" type="sibTrans" cxnId="{94FD4334-7CE9-4D97-998E-C31DC4C5A507}">
      <dgm:prSet/>
      <dgm:spPr/>
      <dgm:t>
        <a:bodyPr/>
        <a:lstStyle/>
        <a:p>
          <a:endParaRPr lang="es-ES"/>
        </a:p>
      </dgm:t>
    </dgm:pt>
    <dgm:pt modelId="{80D1131E-E499-4AAC-AFE4-A0A7C6F10B4C}">
      <dgm:prSet phldrT="[Texto]" custT="1"/>
      <dgm:spPr/>
      <dgm:t>
        <a:bodyPr/>
        <a:lstStyle/>
        <a:p>
          <a:r>
            <a:rPr lang="es-ES" sz="1800" b="1"/>
            <a:t>Físicas y psicomotoras</a:t>
          </a:r>
        </a:p>
      </dgm:t>
    </dgm:pt>
    <dgm:pt modelId="{039EAA76-F4FD-4856-BAD4-3D6E39B47B37}" type="parTrans" cxnId="{65800871-4FAE-41DF-9EBF-C5445EF7F866}">
      <dgm:prSet/>
      <dgm:spPr/>
      <dgm:t>
        <a:bodyPr/>
        <a:lstStyle/>
        <a:p>
          <a:endParaRPr lang="es-ES"/>
        </a:p>
      </dgm:t>
    </dgm:pt>
    <dgm:pt modelId="{68659336-B8E0-4359-A3E1-EDB7857B31C2}" type="sibTrans" cxnId="{65800871-4FAE-41DF-9EBF-C5445EF7F866}">
      <dgm:prSet/>
      <dgm:spPr/>
      <dgm:t>
        <a:bodyPr/>
        <a:lstStyle/>
        <a:p>
          <a:endParaRPr lang="es-ES"/>
        </a:p>
      </dgm:t>
    </dgm:pt>
    <dgm:pt modelId="{06B25332-7AFA-4EB8-BBF5-E2BC31F28AC1}">
      <dgm:prSet custT="1"/>
      <dgm:spPr/>
      <dgm:t>
        <a:bodyPr/>
        <a:lstStyle/>
        <a:p>
          <a:r>
            <a:rPr lang="es-ES" sz="1800" b="1"/>
            <a:t>Sensoriales</a:t>
          </a:r>
        </a:p>
      </dgm:t>
    </dgm:pt>
    <dgm:pt modelId="{B317690F-3472-4C09-96C5-7E74FE69FE99}" type="parTrans" cxnId="{B2E5E4A5-8E43-4CF4-925B-BEE9F80AC37F}">
      <dgm:prSet/>
      <dgm:spPr/>
      <dgm:t>
        <a:bodyPr/>
        <a:lstStyle/>
        <a:p>
          <a:endParaRPr lang="es-ES"/>
        </a:p>
      </dgm:t>
    </dgm:pt>
    <dgm:pt modelId="{C30F0A65-580B-4537-B06C-AB1922696135}" type="sibTrans" cxnId="{B2E5E4A5-8E43-4CF4-925B-BEE9F80AC37F}">
      <dgm:prSet/>
      <dgm:spPr/>
      <dgm:t>
        <a:bodyPr/>
        <a:lstStyle/>
        <a:p>
          <a:endParaRPr lang="es-ES"/>
        </a:p>
      </dgm:t>
    </dgm:pt>
    <dgm:pt modelId="{141270B8-2C20-4308-9F99-8FD4C53720B5}">
      <dgm:prSet custT="1"/>
      <dgm:spPr/>
      <dgm:t>
        <a:bodyPr/>
        <a:lstStyle/>
        <a:p>
          <a:r>
            <a:rPr lang="es-ES" sz="1800" b="1"/>
            <a:t>Cognitivas</a:t>
          </a:r>
          <a:endParaRPr lang="en-US" sz="1800" b="1"/>
        </a:p>
      </dgm:t>
    </dgm:pt>
    <dgm:pt modelId="{C519945D-01F9-4615-AB2B-AC8C0D2DBE42}" type="parTrans" cxnId="{B828E274-9E79-4A8B-9F38-4E3D183AC19C}">
      <dgm:prSet/>
      <dgm:spPr/>
      <dgm:t>
        <a:bodyPr/>
        <a:lstStyle/>
        <a:p>
          <a:endParaRPr lang="es-ES"/>
        </a:p>
      </dgm:t>
    </dgm:pt>
    <dgm:pt modelId="{52DA1C80-430F-4135-BABF-49E39334E8D7}" type="sibTrans" cxnId="{B828E274-9E79-4A8B-9F38-4E3D183AC19C}">
      <dgm:prSet/>
      <dgm:spPr/>
      <dgm:t>
        <a:bodyPr/>
        <a:lstStyle/>
        <a:p>
          <a:endParaRPr lang="es-ES"/>
        </a:p>
      </dgm:t>
    </dgm:pt>
    <dgm:pt modelId="{177AE28E-1708-44CB-A6B0-738D77756D0C}" type="pres">
      <dgm:prSet presAssocID="{2CDE0142-5C3B-4599-8156-2AC508B0040D}" presName="Name0" presStyleCnt="0">
        <dgm:presLayoutVars>
          <dgm:chMax val="7"/>
          <dgm:dir/>
          <dgm:animOne val="branch"/>
        </dgm:presLayoutVars>
      </dgm:prSet>
      <dgm:spPr/>
      <dgm:t>
        <a:bodyPr/>
        <a:lstStyle/>
        <a:p>
          <a:endParaRPr lang="es-ES"/>
        </a:p>
      </dgm:t>
    </dgm:pt>
    <dgm:pt modelId="{D527408F-36A1-4AFD-839C-F447A8C60659}" type="pres">
      <dgm:prSet presAssocID="{A29BA08B-80E8-4D0C-94AC-498C774DC38B}" presName="parTx1" presStyleLbl="node1" presStyleIdx="0" presStyleCnt="1"/>
      <dgm:spPr/>
      <dgm:t>
        <a:bodyPr/>
        <a:lstStyle/>
        <a:p>
          <a:endParaRPr lang="es-ES"/>
        </a:p>
      </dgm:t>
    </dgm:pt>
    <dgm:pt modelId="{3E95E6AC-9351-4AFB-840C-EDFB2C9A6C68}" type="pres">
      <dgm:prSet presAssocID="{A29BA08B-80E8-4D0C-94AC-498C774DC38B}" presName="spPre1" presStyleCnt="0"/>
      <dgm:spPr/>
    </dgm:pt>
    <dgm:pt modelId="{25A33DE7-CE85-4D7C-BEB0-CAFB79713F3D}" type="pres">
      <dgm:prSet presAssocID="{A29BA08B-80E8-4D0C-94AC-498C774DC38B}" presName="chLin1" presStyleCnt="0"/>
      <dgm:spPr/>
    </dgm:pt>
    <dgm:pt modelId="{4278DC03-CCED-41A9-8E3E-5624962CDD65}" type="pres">
      <dgm:prSet presAssocID="{039EAA76-F4FD-4856-BAD4-3D6E39B47B37}" presName="Name11" presStyleLbl="parChTrans1D1" presStyleIdx="0" presStyleCnt="6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DBFEF30B-3062-4BAD-A4EB-5456A1922273}" type="pres">
      <dgm:prSet presAssocID="{80D1131E-E499-4AAC-AFE4-A0A7C6F10B4C}" presName="txAndLines1" presStyleCnt="0"/>
      <dgm:spPr/>
    </dgm:pt>
    <dgm:pt modelId="{86637E48-8D96-4758-8B8C-AB7E8E570C09}" type="pres">
      <dgm:prSet presAssocID="{80D1131E-E499-4AAC-AFE4-A0A7C6F10B4C}" presName="anchor1" presStyleCnt="0"/>
      <dgm:spPr/>
    </dgm:pt>
    <dgm:pt modelId="{FA5724E7-2F9A-4626-A16B-41096F9340E1}" type="pres">
      <dgm:prSet presAssocID="{80D1131E-E499-4AAC-AFE4-A0A7C6F10B4C}" presName="backup1" presStyleCnt="0"/>
      <dgm:spPr/>
    </dgm:pt>
    <dgm:pt modelId="{FD517D98-7678-45CC-BF95-BAE3B3F2AB28}" type="pres">
      <dgm:prSet presAssocID="{80D1131E-E499-4AAC-AFE4-A0A7C6F10B4C}" presName="preLine1" presStyleLbl="parChTrans1D1" presStyleIdx="1" presStyleCnt="6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49FB571C-20AC-4AC3-90F4-CA4EA0FCCEA0}" type="pres">
      <dgm:prSet presAssocID="{80D1131E-E499-4AAC-AFE4-A0A7C6F10B4C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DCAA0E1-3607-4896-A0D3-3AB6608A7785}" type="pres">
      <dgm:prSet presAssocID="{B317690F-3472-4C09-96C5-7E74FE69FE99}" presName="Name11" presStyleLbl="parChTrans1D1" presStyleIdx="2" presStyleCnt="6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53753FAE-1E2E-4B94-B0DB-4E133EAE5F65}" type="pres">
      <dgm:prSet presAssocID="{06B25332-7AFA-4EB8-BBF5-E2BC31F28AC1}" presName="txAndLines1" presStyleCnt="0"/>
      <dgm:spPr/>
    </dgm:pt>
    <dgm:pt modelId="{41471893-D322-438C-A61B-7A8767C3A160}" type="pres">
      <dgm:prSet presAssocID="{06B25332-7AFA-4EB8-BBF5-E2BC31F28AC1}" presName="anchor1" presStyleCnt="0"/>
      <dgm:spPr/>
    </dgm:pt>
    <dgm:pt modelId="{1E7488CF-2304-43B1-A017-13E648A7F442}" type="pres">
      <dgm:prSet presAssocID="{06B25332-7AFA-4EB8-BBF5-E2BC31F28AC1}" presName="backup1" presStyleCnt="0"/>
      <dgm:spPr/>
    </dgm:pt>
    <dgm:pt modelId="{CE86A350-E6D3-4F85-922A-2EAEC58F237C}" type="pres">
      <dgm:prSet presAssocID="{06B25332-7AFA-4EB8-BBF5-E2BC31F28AC1}" presName="preLine1" presStyleLbl="parChTrans1D1" presStyleIdx="3" presStyleCnt="6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B6CC3F01-B3A1-4DDF-9838-DF0BFF7A52AD}" type="pres">
      <dgm:prSet presAssocID="{06B25332-7AFA-4EB8-BBF5-E2BC31F28AC1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ED413C-3625-4CBE-A6BF-89AC8F02E435}" type="pres">
      <dgm:prSet presAssocID="{C519945D-01F9-4615-AB2B-AC8C0D2DBE42}" presName="Name11" presStyleLbl="parChTrans1D1" presStyleIdx="4" presStyleCnt="6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12F46A62-8482-4AC4-91CD-DCA9231153DE}" type="pres">
      <dgm:prSet presAssocID="{141270B8-2C20-4308-9F99-8FD4C53720B5}" presName="txAndLines1" presStyleCnt="0"/>
      <dgm:spPr/>
    </dgm:pt>
    <dgm:pt modelId="{40E5F0CD-3900-4FB7-963F-F634A0EB45FA}" type="pres">
      <dgm:prSet presAssocID="{141270B8-2C20-4308-9F99-8FD4C53720B5}" presName="anchor1" presStyleCnt="0"/>
      <dgm:spPr/>
    </dgm:pt>
    <dgm:pt modelId="{E6910865-8E8C-4A2F-A96D-AA3EA0853E21}" type="pres">
      <dgm:prSet presAssocID="{141270B8-2C20-4308-9F99-8FD4C53720B5}" presName="backup1" presStyleCnt="0"/>
      <dgm:spPr/>
    </dgm:pt>
    <dgm:pt modelId="{8871A678-42E8-4ED2-A502-1F9B3BBDF998}" type="pres">
      <dgm:prSet presAssocID="{141270B8-2C20-4308-9F99-8FD4C53720B5}" presName="preLine1" presStyleLbl="parChTrans1D1" presStyleIdx="5" presStyleCnt="6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9E1D2ED9-BA2B-4AA1-9AE1-998015CA6947}" type="pres">
      <dgm:prSet presAssocID="{141270B8-2C20-4308-9F99-8FD4C53720B5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5752BF9-8BCF-4FC3-9BC3-D94D2BA983B1}" type="presOf" srcId="{80D1131E-E499-4AAC-AFE4-A0A7C6F10B4C}" destId="{49FB571C-20AC-4AC3-90F4-CA4EA0FCCEA0}" srcOrd="0" destOrd="0" presId="urn:microsoft.com/office/officeart/2009/3/layout/SubStepProcess"/>
    <dgm:cxn modelId="{94FD4334-7CE9-4D97-998E-C31DC4C5A507}" srcId="{2CDE0142-5C3B-4599-8156-2AC508B0040D}" destId="{A29BA08B-80E8-4D0C-94AC-498C774DC38B}" srcOrd="0" destOrd="0" parTransId="{7FDA13E1-8E97-4BE8-B001-8F15948AB723}" sibTransId="{A8B4CC02-F406-4D52-88FE-BD20AE4D6151}"/>
    <dgm:cxn modelId="{65800871-4FAE-41DF-9EBF-C5445EF7F866}" srcId="{A29BA08B-80E8-4D0C-94AC-498C774DC38B}" destId="{80D1131E-E499-4AAC-AFE4-A0A7C6F10B4C}" srcOrd="0" destOrd="0" parTransId="{039EAA76-F4FD-4856-BAD4-3D6E39B47B37}" sibTransId="{68659336-B8E0-4359-A3E1-EDB7857B31C2}"/>
    <dgm:cxn modelId="{C83C24CB-AEA3-44BF-895A-596A6DB835F3}" type="presOf" srcId="{06B25332-7AFA-4EB8-BBF5-E2BC31F28AC1}" destId="{B6CC3F01-B3A1-4DDF-9838-DF0BFF7A52AD}" srcOrd="0" destOrd="0" presId="urn:microsoft.com/office/officeart/2009/3/layout/SubStepProcess"/>
    <dgm:cxn modelId="{B2E5E4A5-8E43-4CF4-925B-BEE9F80AC37F}" srcId="{A29BA08B-80E8-4D0C-94AC-498C774DC38B}" destId="{06B25332-7AFA-4EB8-BBF5-E2BC31F28AC1}" srcOrd="1" destOrd="0" parTransId="{B317690F-3472-4C09-96C5-7E74FE69FE99}" sibTransId="{C30F0A65-580B-4537-B06C-AB1922696135}"/>
    <dgm:cxn modelId="{7DE97D51-C591-4FF2-A890-C3728E3CE47A}" type="presOf" srcId="{2CDE0142-5C3B-4599-8156-2AC508B0040D}" destId="{177AE28E-1708-44CB-A6B0-738D77756D0C}" srcOrd="0" destOrd="0" presId="urn:microsoft.com/office/officeart/2009/3/layout/SubStepProcess"/>
    <dgm:cxn modelId="{19E416B0-B0A7-498F-85B5-2DEA13B8380D}" type="presOf" srcId="{A29BA08B-80E8-4D0C-94AC-498C774DC38B}" destId="{D527408F-36A1-4AFD-839C-F447A8C60659}" srcOrd="0" destOrd="0" presId="urn:microsoft.com/office/officeart/2009/3/layout/SubStepProcess"/>
    <dgm:cxn modelId="{5D5F3191-3CB0-4E74-92DC-127F15D5EB61}" type="presOf" srcId="{141270B8-2C20-4308-9F99-8FD4C53720B5}" destId="{9E1D2ED9-BA2B-4AA1-9AE1-998015CA6947}" srcOrd="0" destOrd="0" presId="urn:microsoft.com/office/officeart/2009/3/layout/SubStepProcess"/>
    <dgm:cxn modelId="{B828E274-9E79-4A8B-9F38-4E3D183AC19C}" srcId="{A29BA08B-80E8-4D0C-94AC-498C774DC38B}" destId="{141270B8-2C20-4308-9F99-8FD4C53720B5}" srcOrd="2" destOrd="0" parTransId="{C519945D-01F9-4615-AB2B-AC8C0D2DBE42}" sibTransId="{52DA1C80-430F-4135-BABF-49E39334E8D7}"/>
    <dgm:cxn modelId="{FC0A8936-0699-4F93-A8A5-EDD3BF0F1633}" type="presParOf" srcId="{177AE28E-1708-44CB-A6B0-738D77756D0C}" destId="{D527408F-36A1-4AFD-839C-F447A8C60659}" srcOrd="0" destOrd="0" presId="urn:microsoft.com/office/officeart/2009/3/layout/SubStepProcess"/>
    <dgm:cxn modelId="{90B9D5B1-AA48-4112-9F7F-C68C84761F68}" type="presParOf" srcId="{177AE28E-1708-44CB-A6B0-738D77756D0C}" destId="{3E95E6AC-9351-4AFB-840C-EDFB2C9A6C68}" srcOrd="1" destOrd="0" presId="urn:microsoft.com/office/officeart/2009/3/layout/SubStepProcess"/>
    <dgm:cxn modelId="{C582D07F-951E-477E-A756-48F5E1566A57}" type="presParOf" srcId="{177AE28E-1708-44CB-A6B0-738D77756D0C}" destId="{25A33DE7-CE85-4D7C-BEB0-CAFB79713F3D}" srcOrd="2" destOrd="0" presId="urn:microsoft.com/office/officeart/2009/3/layout/SubStepProcess"/>
    <dgm:cxn modelId="{207B6045-DEDE-4022-940B-FB9C773AD1B8}" type="presParOf" srcId="{25A33DE7-CE85-4D7C-BEB0-CAFB79713F3D}" destId="{4278DC03-CCED-41A9-8E3E-5624962CDD65}" srcOrd="0" destOrd="0" presId="urn:microsoft.com/office/officeart/2009/3/layout/SubStepProcess"/>
    <dgm:cxn modelId="{C25B1CC2-A78E-4D56-B8E0-0F07ABB032AF}" type="presParOf" srcId="{25A33DE7-CE85-4D7C-BEB0-CAFB79713F3D}" destId="{DBFEF30B-3062-4BAD-A4EB-5456A1922273}" srcOrd="1" destOrd="0" presId="urn:microsoft.com/office/officeart/2009/3/layout/SubStepProcess"/>
    <dgm:cxn modelId="{4B200A59-6510-4FFA-B628-EB688E343BA4}" type="presParOf" srcId="{DBFEF30B-3062-4BAD-A4EB-5456A1922273}" destId="{86637E48-8D96-4758-8B8C-AB7E8E570C09}" srcOrd="0" destOrd="0" presId="urn:microsoft.com/office/officeart/2009/3/layout/SubStepProcess"/>
    <dgm:cxn modelId="{FC54D5C0-7245-4348-A9C1-870448CEC7D3}" type="presParOf" srcId="{DBFEF30B-3062-4BAD-A4EB-5456A1922273}" destId="{FA5724E7-2F9A-4626-A16B-41096F9340E1}" srcOrd="1" destOrd="0" presId="urn:microsoft.com/office/officeart/2009/3/layout/SubStepProcess"/>
    <dgm:cxn modelId="{EE4EBCF2-C0C3-43E8-B20D-ACF744E65942}" type="presParOf" srcId="{DBFEF30B-3062-4BAD-A4EB-5456A1922273}" destId="{FD517D98-7678-45CC-BF95-BAE3B3F2AB28}" srcOrd="2" destOrd="0" presId="urn:microsoft.com/office/officeart/2009/3/layout/SubStepProcess"/>
    <dgm:cxn modelId="{559DD37B-EDD6-47E6-8212-0B6EB25BE64A}" type="presParOf" srcId="{DBFEF30B-3062-4BAD-A4EB-5456A1922273}" destId="{49FB571C-20AC-4AC3-90F4-CA4EA0FCCEA0}" srcOrd="3" destOrd="0" presId="urn:microsoft.com/office/officeart/2009/3/layout/SubStepProcess"/>
    <dgm:cxn modelId="{8A2408A7-725E-4897-B362-8BE5A0429377}" type="presParOf" srcId="{25A33DE7-CE85-4D7C-BEB0-CAFB79713F3D}" destId="{5DCAA0E1-3607-4896-A0D3-3AB6608A7785}" srcOrd="2" destOrd="0" presId="urn:microsoft.com/office/officeart/2009/3/layout/SubStepProcess"/>
    <dgm:cxn modelId="{5210F221-C8D9-4B38-98E6-AED32213A30F}" type="presParOf" srcId="{25A33DE7-CE85-4D7C-BEB0-CAFB79713F3D}" destId="{53753FAE-1E2E-4B94-B0DB-4E133EAE5F65}" srcOrd="3" destOrd="0" presId="urn:microsoft.com/office/officeart/2009/3/layout/SubStepProcess"/>
    <dgm:cxn modelId="{1E050101-38EF-4D5C-AF10-B5DEE2F3F133}" type="presParOf" srcId="{53753FAE-1E2E-4B94-B0DB-4E133EAE5F65}" destId="{41471893-D322-438C-A61B-7A8767C3A160}" srcOrd="0" destOrd="0" presId="urn:microsoft.com/office/officeart/2009/3/layout/SubStepProcess"/>
    <dgm:cxn modelId="{81FF5771-90EC-45AD-ADE0-55C2CD6B139B}" type="presParOf" srcId="{53753FAE-1E2E-4B94-B0DB-4E133EAE5F65}" destId="{1E7488CF-2304-43B1-A017-13E648A7F442}" srcOrd="1" destOrd="0" presId="urn:microsoft.com/office/officeart/2009/3/layout/SubStepProcess"/>
    <dgm:cxn modelId="{E067AD7D-08C5-496F-97D2-06E29E2CACF0}" type="presParOf" srcId="{53753FAE-1E2E-4B94-B0DB-4E133EAE5F65}" destId="{CE86A350-E6D3-4F85-922A-2EAEC58F237C}" srcOrd="2" destOrd="0" presId="urn:microsoft.com/office/officeart/2009/3/layout/SubStepProcess"/>
    <dgm:cxn modelId="{9235BB8C-4923-4527-89AE-32AD4F06A3D6}" type="presParOf" srcId="{53753FAE-1E2E-4B94-B0DB-4E133EAE5F65}" destId="{B6CC3F01-B3A1-4DDF-9838-DF0BFF7A52AD}" srcOrd="3" destOrd="0" presId="urn:microsoft.com/office/officeart/2009/3/layout/SubStepProcess"/>
    <dgm:cxn modelId="{7BC1C115-5F4B-4EAD-BD45-01424157D00D}" type="presParOf" srcId="{25A33DE7-CE85-4D7C-BEB0-CAFB79713F3D}" destId="{E0ED413C-3625-4CBE-A6BF-89AC8F02E435}" srcOrd="4" destOrd="0" presId="urn:microsoft.com/office/officeart/2009/3/layout/SubStepProcess"/>
    <dgm:cxn modelId="{BCCC931C-2345-432E-A7E6-84E3E39CAEC6}" type="presParOf" srcId="{25A33DE7-CE85-4D7C-BEB0-CAFB79713F3D}" destId="{12F46A62-8482-4AC4-91CD-DCA9231153DE}" srcOrd="5" destOrd="0" presId="urn:microsoft.com/office/officeart/2009/3/layout/SubStepProcess"/>
    <dgm:cxn modelId="{7819E685-8596-4231-BBD3-0CB08D2D561F}" type="presParOf" srcId="{12F46A62-8482-4AC4-91CD-DCA9231153DE}" destId="{40E5F0CD-3900-4FB7-963F-F634A0EB45FA}" srcOrd="0" destOrd="0" presId="urn:microsoft.com/office/officeart/2009/3/layout/SubStepProcess"/>
    <dgm:cxn modelId="{31633F09-E077-418E-9273-A20F65042FFC}" type="presParOf" srcId="{12F46A62-8482-4AC4-91CD-DCA9231153DE}" destId="{E6910865-8E8C-4A2F-A96D-AA3EA0853E21}" srcOrd="1" destOrd="0" presId="urn:microsoft.com/office/officeart/2009/3/layout/SubStepProcess"/>
    <dgm:cxn modelId="{59017E80-D3AB-41A3-A22B-047A3F09924A}" type="presParOf" srcId="{12F46A62-8482-4AC4-91CD-DCA9231153DE}" destId="{8871A678-42E8-4ED2-A502-1F9B3BBDF998}" srcOrd="2" destOrd="0" presId="urn:microsoft.com/office/officeart/2009/3/layout/SubStepProcess"/>
    <dgm:cxn modelId="{7378A3C3-6E7C-428A-858D-1612C5993E42}" type="presParOf" srcId="{12F46A62-8482-4AC4-91CD-DCA9231153DE}" destId="{9E1D2ED9-BA2B-4AA1-9AE1-998015CA6947}" srcOrd="3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DED2A2-9E6E-48EC-9F48-2A9B99E76A0B}">
      <dsp:nvSpPr>
        <dsp:cNvPr id="0" name=""/>
        <dsp:cNvSpPr/>
      </dsp:nvSpPr>
      <dsp:spPr>
        <a:xfrm>
          <a:off x="362344" y="0"/>
          <a:ext cx="4106568" cy="2220420"/>
        </a:xfrm>
        <a:prstGeom prst="rightArrow">
          <a:avLst/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95787A-7E78-4FF1-861D-6D5CB532046A}">
      <dsp:nvSpPr>
        <dsp:cNvPr id="0" name=""/>
        <dsp:cNvSpPr/>
      </dsp:nvSpPr>
      <dsp:spPr>
        <a:xfrm>
          <a:off x="58" y="666126"/>
          <a:ext cx="706995" cy="888168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>
              <a:latin typeface="Bernard MT Condensed" panose="02050806060905020404" pitchFamily="18" charset="0"/>
            </a:rPr>
            <a:t>P</a:t>
          </a:r>
        </a:p>
      </dsp:txBody>
      <dsp:txXfrm>
        <a:off x="34571" y="700639"/>
        <a:ext cx="637969" cy="819142"/>
      </dsp:txXfrm>
    </dsp:sp>
    <dsp:sp modelId="{115CC886-1B11-46A4-B065-9E0B3A16FB12}">
      <dsp:nvSpPr>
        <dsp:cNvPr id="0" name=""/>
        <dsp:cNvSpPr/>
      </dsp:nvSpPr>
      <dsp:spPr>
        <a:xfrm>
          <a:off x="824887" y="666126"/>
          <a:ext cx="706995" cy="888168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>
              <a:latin typeface="Bernard MT Condensed" panose="02050806060905020404" pitchFamily="18" charset="0"/>
            </a:rPr>
            <a:t>L</a:t>
          </a:r>
        </a:p>
      </dsp:txBody>
      <dsp:txXfrm>
        <a:off x="859400" y="700639"/>
        <a:ext cx="637969" cy="819142"/>
      </dsp:txXfrm>
    </dsp:sp>
    <dsp:sp modelId="{1CC28093-A355-434A-846F-793A746DC30F}">
      <dsp:nvSpPr>
        <dsp:cNvPr id="0" name=""/>
        <dsp:cNvSpPr/>
      </dsp:nvSpPr>
      <dsp:spPr>
        <a:xfrm>
          <a:off x="1649716" y="666126"/>
          <a:ext cx="706995" cy="888168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>
              <a:latin typeface="Bernard MT Condensed" panose="02050806060905020404" pitchFamily="18" charset="0"/>
            </a:rPr>
            <a:t>A</a:t>
          </a:r>
        </a:p>
      </dsp:txBody>
      <dsp:txXfrm>
        <a:off x="1684229" y="700639"/>
        <a:ext cx="637969" cy="819142"/>
      </dsp:txXfrm>
    </dsp:sp>
    <dsp:sp modelId="{690787C0-BAE6-4B85-811E-257B170635EB}">
      <dsp:nvSpPr>
        <dsp:cNvPr id="0" name=""/>
        <dsp:cNvSpPr/>
      </dsp:nvSpPr>
      <dsp:spPr>
        <a:xfrm>
          <a:off x="2474544" y="666126"/>
          <a:ext cx="706995" cy="888168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>
              <a:latin typeface="Bernard MT Condensed" panose="02050806060905020404" pitchFamily="18" charset="0"/>
            </a:rPr>
            <a:t>N</a:t>
          </a:r>
        </a:p>
      </dsp:txBody>
      <dsp:txXfrm>
        <a:off x="2509057" y="700639"/>
        <a:ext cx="637969" cy="819142"/>
      </dsp:txXfrm>
    </dsp:sp>
    <dsp:sp modelId="{F124B71E-77D7-4B5E-B432-9E7C859F22E0}">
      <dsp:nvSpPr>
        <dsp:cNvPr id="0" name=""/>
        <dsp:cNvSpPr/>
      </dsp:nvSpPr>
      <dsp:spPr>
        <a:xfrm>
          <a:off x="3299373" y="666126"/>
          <a:ext cx="706995" cy="888168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>
              <a:latin typeface="Bernard MT Condensed" panose="02050806060905020404" pitchFamily="18" charset="0"/>
            </a:rPr>
            <a:t>E</a:t>
          </a:r>
        </a:p>
      </dsp:txBody>
      <dsp:txXfrm>
        <a:off x="3333886" y="700639"/>
        <a:ext cx="637969" cy="819142"/>
      </dsp:txXfrm>
    </dsp:sp>
    <dsp:sp modelId="{AE2848CB-24FB-4ED4-BEFC-B8760B7B7677}">
      <dsp:nvSpPr>
        <dsp:cNvPr id="0" name=""/>
        <dsp:cNvSpPr/>
      </dsp:nvSpPr>
      <dsp:spPr>
        <a:xfrm>
          <a:off x="4124261" y="658878"/>
          <a:ext cx="706995" cy="888168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>
              <a:latin typeface="Bernard MT Condensed" panose="02050806060905020404" pitchFamily="18" charset="0"/>
            </a:rPr>
            <a:t>S</a:t>
          </a:r>
        </a:p>
      </dsp:txBody>
      <dsp:txXfrm>
        <a:off x="4158774" y="693391"/>
        <a:ext cx="637969" cy="8191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02D78C-D833-4208-9178-5FBFB5EA1963}">
      <dsp:nvSpPr>
        <dsp:cNvPr id="0" name=""/>
        <dsp:cNvSpPr/>
      </dsp:nvSpPr>
      <dsp:spPr>
        <a:xfrm>
          <a:off x="369828" y="1977"/>
          <a:ext cx="4337907" cy="2602744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>
              <a:solidFill>
                <a:srgbClr val="00B050"/>
              </a:solidFill>
              <a:latin typeface="+mn-lt"/>
            </a:rPr>
            <a:t>I Etapa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>
              <a:solidFill>
                <a:srgbClr val="002060"/>
              </a:solidFill>
              <a:latin typeface="+mn-lt"/>
            </a:rPr>
            <a:t>1. Definición y aprobación de la metodología.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>
              <a:solidFill>
                <a:srgbClr val="002060"/>
              </a:solidFill>
              <a:latin typeface="+mn-lt"/>
            </a:rPr>
            <a:t>2. Difusión de la metodología e inicio del proceso.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>
              <a:solidFill>
                <a:srgbClr val="002060"/>
              </a:solidFill>
              <a:latin typeface="+mn-lt"/>
            </a:rPr>
            <a:t>3. Elaboración del marco jurídico.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>
              <a:solidFill>
                <a:srgbClr val="002060"/>
              </a:solidFill>
              <a:latin typeface="+mn-lt"/>
            </a:rPr>
            <a:t>4. Definición/ratificación </a:t>
          </a:r>
          <a:r>
            <a:rPr lang="es-ES" sz="1600" u="sng" kern="1200">
              <a:solidFill>
                <a:srgbClr val="002060"/>
              </a:solidFill>
              <a:latin typeface="+mn-lt"/>
            </a:rPr>
            <a:t>de la visión del sistema y del  valor público de las IESUES</a:t>
          </a:r>
          <a:r>
            <a:rPr lang="es-ES" sz="1600" kern="1200">
              <a:solidFill>
                <a:srgbClr val="002060"/>
              </a:solidFill>
              <a:latin typeface="+mn-lt"/>
            </a:rPr>
            <a:t>.</a:t>
          </a:r>
        </a:p>
      </dsp:txBody>
      <dsp:txXfrm>
        <a:off x="369828" y="1977"/>
        <a:ext cx="4337907" cy="2602744"/>
      </dsp:txXfrm>
    </dsp:sp>
    <dsp:sp modelId="{AEB446DC-280A-478B-B08F-220EE06356E7}">
      <dsp:nvSpPr>
        <dsp:cNvPr id="0" name=""/>
        <dsp:cNvSpPr/>
      </dsp:nvSpPr>
      <dsp:spPr>
        <a:xfrm>
          <a:off x="5141526" y="1977"/>
          <a:ext cx="4337907" cy="2602744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>
              <a:solidFill>
                <a:srgbClr val="92D050"/>
              </a:solidFill>
              <a:latin typeface="+mn-lt"/>
            </a:rPr>
            <a:t>II Etapa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1. Comunicación del inicio del PLANES 2026-2030.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2. Definición de las prioridades para el quinquenio.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3. Formulación del Plan Nacional de la Educación Superior 2026-2030, con enfoque de Gestión para  Resultados.</a:t>
          </a:r>
        </a:p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4. Vinculación del PLANES con el presupuesto (ingresos y egresos).</a:t>
          </a:r>
        </a:p>
      </dsp:txBody>
      <dsp:txXfrm>
        <a:off x="5141526" y="1977"/>
        <a:ext cx="4337907" cy="2602744"/>
      </dsp:txXfrm>
    </dsp:sp>
    <dsp:sp modelId="{5F54875F-8B18-4D21-96D8-689558F37D44}">
      <dsp:nvSpPr>
        <dsp:cNvPr id="0" name=""/>
        <dsp:cNvSpPr/>
      </dsp:nvSpPr>
      <dsp:spPr>
        <a:xfrm>
          <a:off x="5132286" y="2956135"/>
          <a:ext cx="4337907" cy="2602744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>
              <a:solidFill>
                <a:srgbClr val="92D050"/>
              </a:solidFill>
              <a:latin typeface="+mn-lt"/>
            </a:rPr>
            <a:t>III Etapa</a:t>
          </a:r>
        </a:p>
        <a:p>
          <a:pPr marL="0"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1. Presentación del documento a rectores y rectora.</a:t>
          </a:r>
        </a:p>
        <a:p>
          <a:pPr marL="0"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2. Ajustes al documento. </a:t>
          </a:r>
        </a:p>
        <a:p>
          <a:pPr marL="0"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3. Envío a los consejos universitarios e institucional para sus observaciones.</a:t>
          </a:r>
        </a:p>
        <a:p>
          <a:pPr marL="0"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4. Aprobación final por parte de rectores y rectora.</a:t>
          </a:r>
        </a:p>
        <a:p>
          <a:pPr marL="0"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5. Diseño y diagramación del documento final.</a:t>
          </a:r>
        </a:p>
      </dsp:txBody>
      <dsp:txXfrm>
        <a:off x="5132286" y="2956135"/>
        <a:ext cx="4337907" cy="2602744"/>
      </dsp:txXfrm>
    </dsp:sp>
    <dsp:sp modelId="{AFAD0E7D-EA6B-4EF9-A88F-C45DC2E97057}">
      <dsp:nvSpPr>
        <dsp:cNvPr id="0" name=""/>
        <dsp:cNvSpPr/>
      </dsp:nvSpPr>
      <dsp:spPr>
        <a:xfrm>
          <a:off x="371303" y="2930029"/>
          <a:ext cx="4337907" cy="2602744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>
              <a:solidFill>
                <a:srgbClr val="92D050"/>
              </a:solidFill>
              <a:latin typeface="+mn-lt"/>
            </a:rPr>
            <a:t>IV Etapa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>
              <a:solidFill>
                <a:srgbClr val="002060"/>
              </a:solidFill>
              <a:latin typeface="+mn-lt"/>
              <a:ea typeface="+mn-ea"/>
              <a:cs typeface="+mn-cs"/>
            </a:rPr>
            <a:t>1. Difusión y comunicación del PLANES 2026-2030.</a:t>
          </a:r>
        </a:p>
      </dsp:txBody>
      <dsp:txXfrm>
        <a:off x="371303" y="2930029"/>
        <a:ext cx="4337907" cy="26027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46908C-81EB-460E-8EBE-B0B8E70AF5E3}">
      <dsp:nvSpPr>
        <dsp:cNvPr id="0" name=""/>
        <dsp:cNvSpPr/>
      </dsp:nvSpPr>
      <dsp:spPr>
        <a:xfrm>
          <a:off x="115635" y="519568"/>
          <a:ext cx="653695" cy="3268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/>
            <a:t>INEC</a:t>
          </a:r>
        </a:p>
      </dsp:txBody>
      <dsp:txXfrm>
        <a:off x="125208" y="529141"/>
        <a:ext cx="634549" cy="307701"/>
      </dsp:txXfrm>
    </dsp:sp>
    <dsp:sp modelId="{A1D8C783-4E45-4C18-AD50-5E74AE0C686E}">
      <dsp:nvSpPr>
        <dsp:cNvPr id="0" name=""/>
        <dsp:cNvSpPr/>
      </dsp:nvSpPr>
      <dsp:spPr>
        <a:xfrm rot="20709914">
          <a:off x="747813" y="497514"/>
          <a:ext cx="1291103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291103" y="2019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500" kern="1200"/>
        </a:p>
      </dsp:txBody>
      <dsp:txXfrm>
        <a:off x="1361087" y="485432"/>
        <a:ext cx="64555" cy="64555"/>
      </dsp:txXfrm>
    </dsp:sp>
    <dsp:sp modelId="{5B9B8D35-3AB1-4730-9143-6BE9DDA2D644}">
      <dsp:nvSpPr>
        <dsp:cNvPr id="0" name=""/>
        <dsp:cNvSpPr/>
      </dsp:nvSpPr>
      <dsp:spPr>
        <a:xfrm>
          <a:off x="2017399" y="189004"/>
          <a:ext cx="1377428" cy="326847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rgbClr val="1836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>
              <a:solidFill>
                <a:srgbClr val="002060"/>
              </a:solidFill>
            </a:rPr>
            <a:t>2019</a:t>
          </a:r>
        </a:p>
      </dsp:txBody>
      <dsp:txXfrm>
        <a:off x="2026972" y="198577"/>
        <a:ext cx="1358282" cy="307701"/>
      </dsp:txXfrm>
    </dsp:sp>
    <dsp:sp modelId="{B50342A0-7A98-4785-BD83-8C47663090EA}">
      <dsp:nvSpPr>
        <dsp:cNvPr id="0" name=""/>
        <dsp:cNvSpPr/>
      </dsp:nvSpPr>
      <dsp:spPr>
        <a:xfrm rot="19457599">
          <a:off x="3364561" y="238264"/>
          <a:ext cx="322011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322011" y="2019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500" kern="1200"/>
        </a:p>
      </dsp:txBody>
      <dsp:txXfrm>
        <a:off x="3517516" y="250408"/>
        <a:ext cx="16100" cy="16100"/>
      </dsp:txXfrm>
    </dsp:sp>
    <dsp:sp modelId="{F2795EEC-5D52-44DB-A7A4-625FBC935418}">
      <dsp:nvSpPr>
        <dsp:cNvPr id="0" name=""/>
        <dsp:cNvSpPr/>
      </dsp:nvSpPr>
      <dsp:spPr>
        <a:xfrm>
          <a:off x="3656306" y="1066"/>
          <a:ext cx="3346471" cy="326847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rgbClr val="1836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>
              <a:solidFill>
                <a:srgbClr val="002060"/>
              </a:solidFill>
            </a:rPr>
            <a:t>11,8 % desempleo nacional</a:t>
          </a:r>
        </a:p>
      </dsp:txBody>
      <dsp:txXfrm>
        <a:off x="3665879" y="10639"/>
        <a:ext cx="3327325" cy="307701"/>
      </dsp:txXfrm>
    </dsp:sp>
    <dsp:sp modelId="{F63B55A9-D3D3-4D57-8535-E3C251A24D61}">
      <dsp:nvSpPr>
        <dsp:cNvPr id="0" name=""/>
        <dsp:cNvSpPr/>
      </dsp:nvSpPr>
      <dsp:spPr>
        <a:xfrm rot="2142401">
          <a:off x="3364561" y="426201"/>
          <a:ext cx="322011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322011" y="2019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500" kern="1200"/>
        </a:p>
      </dsp:txBody>
      <dsp:txXfrm>
        <a:off x="3517516" y="438346"/>
        <a:ext cx="16100" cy="16100"/>
      </dsp:txXfrm>
    </dsp:sp>
    <dsp:sp modelId="{F748987F-37EA-4D21-8540-1D2C1B7780E5}">
      <dsp:nvSpPr>
        <dsp:cNvPr id="0" name=""/>
        <dsp:cNvSpPr/>
      </dsp:nvSpPr>
      <dsp:spPr>
        <a:xfrm>
          <a:off x="3656306" y="376941"/>
          <a:ext cx="3346471" cy="326847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rgbClr val="1836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>
              <a:solidFill>
                <a:srgbClr val="002060"/>
              </a:solidFill>
            </a:rPr>
            <a:t>10,4 % subempleo por insuficiencia</a:t>
          </a:r>
        </a:p>
      </dsp:txBody>
      <dsp:txXfrm>
        <a:off x="3665879" y="386514"/>
        <a:ext cx="3327325" cy="307701"/>
      </dsp:txXfrm>
    </dsp:sp>
    <dsp:sp modelId="{74F877D4-8FDA-4D49-8379-BB822A0329E7}">
      <dsp:nvSpPr>
        <dsp:cNvPr id="0" name=""/>
        <dsp:cNvSpPr/>
      </dsp:nvSpPr>
      <dsp:spPr>
        <a:xfrm rot="1118880">
          <a:off x="734754" y="873389"/>
          <a:ext cx="1317221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317221" y="2019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500" kern="1200"/>
        </a:p>
      </dsp:txBody>
      <dsp:txXfrm>
        <a:off x="1360434" y="860654"/>
        <a:ext cx="65861" cy="65861"/>
      </dsp:txXfrm>
    </dsp:sp>
    <dsp:sp modelId="{E81A72B4-49A8-417D-94AC-1B11B96A10AC}">
      <dsp:nvSpPr>
        <dsp:cNvPr id="0" name=""/>
        <dsp:cNvSpPr/>
      </dsp:nvSpPr>
      <dsp:spPr>
        <a:xfrm>
          <a:off x="2017399" y="940754"/>
          <a:ext cx="1400425" cy="326847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rgbClr val="1836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>
              <a:solidFill>
                <a:srgbClr val="002060"/>
              </a:solidFill>
            </a:rPr>
            <a:t>2022</a:t>
          </a:r>
        </a:p>
      </dsp:txBody>
      <dsp:txXfrm>
        <a:off x="2026972" y="950327"/>
        <a:ext cx="1381279" cy="307701"/>
      </dsp:txXfrm>
    </dsp:sp>
    <dsp:sp modelId="{93CDAD6B-2C99-4233-B346-BE58D22FCF7A}">
      <dsp:nvSpPr>
        <dsp:cNvPr id="0" name=""/>
        <dsp:cNvSpPr/>
      </dsp:nvSpPr>
      <dsp:spPr>
        <a:xfrm rot="19457599">
          <a:off x="3387558" y="990014"/>
          <a:ext cx="322011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322011" y="2019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500" kern="1200"/>
        </a:p>
      </dsp:txBody>
      <dsp:txXfrm>
        <a:off x="3540513" y="1002158"/>
        <a:ext cx="16100" cy="16100"/>
      </dsp:txXfrm>
    </dsp:sp>
    <dsp:sp modelId="{FA1E34A0-770D-44E4-92FE-BC3000582FB1}">
      <dsp:nvSpPr>
        <dsp:cNvPr id="0" name=""/>
        <dsp:cNvSpPr/>
      </dsp:nvSpPr>
      <dsp:spPr>
        <a:xfrm>
          <a:off x="3679303" y="752816"/>
          <a:ext cx="3346471" cy="326847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rgbClr val="1836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>
              <a:solidFill>
                <a:srgbClr val="002060"/>
              </a:solidFill>
            </a:rPr>
            <a:t>12,2 % desempleo nacional</a:t>
          </a:r>
        </a:p>
      </dsp:txBody>
      <dsp:txXfrm>
        <a:off x="3688876" y="762389"/>
        <a:ext cx="3327325" cy="307701"/>
      </dsp:txXfrm>
    </dsp:sp>
    <dsp:sp modelId="{D6040F2C-49E1-49E2-8C47-AB098E7DF120}">
      <dsp:nvSpPr>
        <dsp:cNvPr id="0" name=""/>
        <dsp:cNvSpPr/>
      </dsp:nvSpPr>
      <dsp:spPr>
        <a:xfrm rot="2142401">
          <a:off x="3387558" y="1177951"/>
          <a:ext cx="322011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322011" y="2019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500" kern="1200"/>
        </a:p>
      </dsp:txBody>
      <dsp:txXfrm>
        <a:off x="3540513" y="1190096"/>
        <a:ext cx="16100" cy="16100"/>
      </dsp:txXfrm>
    </dsp:sp>
    <dsp:sp modelId="{5B56765A-E128-4342-8D37-631A969E33C3}">
      <dsp:nvSpPr>
        <dsp:cNvPr id="0" name=""/>
        <dsp:cNvSpPr/>
      </dsp:nvSpPr>
      <dsp:spPr>
        <a:xfrm>
          <a:off x="3679303" y="1128691"/>
          <a:ext cx="3346471" cy="326847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rgbClr val="1836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>
              <a:solidFill>
                <a:srgbClr val="002060"/>
              </a:solidFill>
            </a:rPr>
            <a:t>9,7 % subempleo por insuficiencia</a:t>
          </a:r>
        </a:p>
      </dsp:txBody>
      <dsp:txXfrm>
        <a:off x="3688876" y="1138264"/>
        <a:ext cx="3327325" cy="3077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27408F-36A1-4AFD-839C-F447A8C60659}">
      <dsp:nvSpPr>
        <dsp:cNvPr id="0" name=""/>
        <dsp:cNvSpPr/>
      </dsp:nvSpPr>
      <dsp:spPr>
        <a:xfrm>
          <a:off x="695370" y="0"/>
          <a:ext cx="2157558" cy="2157558"/>
        </a:xfrm>
        <a:prstGeom prst="ellipse">
          <a:avLst/>
        </a:prstGeom>
        <a:solidFill>
          <a:schemeClr val="bg1"/>
        </a:solidFill>
        <a:ln w="5715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>
          <a:glow rad="635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>
              <a:solidFill>
                <a:schemeClr val="tx1"/>
              </a:solidFill>
            </a:rPr>
            <a:t>Competencias</a:t>
          </a:r>
          <a:endParaRPr lang="es-ES" sz="1600" kern="1200">
            <a:solidFill>
              <a:schemeClr val="tx1"/>
            </a:solidFill>
          </a:endParaRPr>
        </a:p>
      </dsp:txBody>
      <dsp:txXfrm>
        <a:off x="1011337" y="315967"/>
        <a:ext cx="1525624" cy="1525624"/>
      </dsp:txXfrm>
    </dsp:sp>
    <dsp:sp modelId="{4278DC03-CCED-41A9-8E3E-5624962CDD65}">
      <dsp:nvSpPr>
        <dsp:cNvPr id="0" name=""/>
        <dsp:cNvSpPr/>
      </dsp:nvSpPr>
      <dsp:spPr>
        <a:xfrm rot="18784905">
          <a:off x="2775063" y="599909"/>
          <a:ext cx="105139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1394" y="0"/>
              </a:lnTo>
            </a:path>
          </a:pathLst>
        </a:cu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517D98-7678-45CC-BF95-BAE3B3F2AB28}">
      <dsp:nvSpPr>
        <dsp:cNvPr id="0" name=""/>
        <dsp:cNvSpPr/>
      </dsp:nvSpPr>
      <dsp:spPr>
        <a:xfrm>
          <a:off x="3659834" y="215950"/>
          <a:ext cx="391616" cy="0"/>
        </a:xfrm>
        <a:prstGeom prst="line">
          <a:avLst/>
        </a:pr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FB571C-20AC-4AC3-90F4-CA4EA0FCCEA0}">
      <dsp:nvSpPr>
        <dsp:cNvPr id="0" name=""/>
        <dsp:cNvSpPr/>
      </dsp:nvSpPr>
      <dsp:spPr>
        <a:xfrm>
          <a:off x="4051451" y="242"/>
          <a:ext cx="2776920" cy="43141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/>
            <a:t>Básicas</a:t>
          </a:r>
        </a:p>
      </dsp:txBody>
      <dsp:txXfrm>
        <a:off x="4051451" y="242"/>
        <a:ext cx="2776920" cy="431414"/>
      </dsp:txXfrm>
    </dsp:sp>
    <dsp:sp modelId="{17BD870B-BCDA-42C1-A6FB-A9157441BF64}">
      <dsp:nvSpPr>
        <dsp:cNvPr id="0" name=""/>
        <dsp:cNvSpPr/>
      </dsp:nvSpPr>
      <dsp:spPr>
        <a:xfrm rot="19912121">
          <a:off x="2893588" y="839344"/>
          <a:ext cx="81434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14345" y="0"/>
              </a:lnTo>
            </a:path>
          </a:pathLst>
        </a:cu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F83DB9-51AF-4C94-A187-A2BB2DF68124}">
      <dsp:nvSpPr>
        <dsp:cNvPr id="0" name=""/>
        <dsp:cNvSpPr/>
      </dsp:nvSpPr>
      <dsp:spPr>
        <a:xfrm>
          <a:off x="3659834" y="647364"/>
          <a:ext cx="391616" cy="0"/>
        </a:xfrm>
        <a:prstGeom prst="line">
          <a:avLst/>
        </a:pr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254828-A959-47FE-922C-5A6964D79DC5}">
      <dsp:nvSpPr>
        <dsp:cNvPr id="0" name=""/>
        <dsp:cNvSpPr/>
      </dsp:nvSpPr>
      <dsp:spPr>
        <a:xfrm>
          <a:off x="4051451" y="431657"/>
          <a:ext cx="2776920" cy="43141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/>
            <a:t>Sociales</a:t>
          </a:r>
        </a:p>
      </dsp:txBody>
      <dsp:txXfrm>
        <a:off x="4051451" y="431657"/>
        <a:ext cx="2776920" cy="431414"/>
      </dsp:txXfrm>
    </dsp:sp>
    <dsp:sp modelId="{917D8B04-6DC9-4DEF-A439-E991E42123F4}">
      <dsp:nvSpPr>
        <dsp:cNvPr id="0" name=""/>
        <dsp:cNvSpPr/>
      </dsp:nvSpPr>
      <dsp:spPr>
        <a:xfrm>
          <a:off x="2941688" y="1078778"/>
          <a:ext cx="7181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8146" y="0"/>
              </a:lnTo>
            </a:path>
          </a:pathLst>
        </a:cu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DC4091-75E5-4A75-ABEB-B8BD839FBAFF}">
      <dsp:nvSpPr>
        <dsp:cNvPr id="0" name=""/>
        <dsp:cNvSpPr/>
      </dsp:nvSpPr>
      <dsp:spPr>
        <a:xfrm>
          <a:off x="3659834" y="1078778"/>
          <a:ext cx="391616" cy="0"/>
        </a:xfrm>
        <a:prstGeom prst="line">
          <a:avLst/>
        </a:pr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68A2C9-0E08-45E4-8E1A-9B53ACEC949D}">
      <dsp:nvSpPr>
        <dsp:cNvPr id="0" name=""/>
        <dsp:cNvSpPr/>
      </dsp:nvSpPr>
      <dsp:spPr>
        <a:xfrm>
          <a:off x="4051451" y="863071"/>
          <a:ext cx="2776920" cy="43141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/>
            <a:t>Gestión de recursos</a:t>
          </a:r>
        </a:p>
      </dsp:txBody>
      <dsp:txXfrm>
        <a:off x="4051451" y="863071"/>
        <a:ext cx="2776920" cy="431414"/>
      </dsp:txXfrm>
    </dsp:sp>
    <dsp:sp modelId="{A64D7C78-F575-45C7-ACA4-B239D7EDD76D}">
      <dsp:nvSpPr>
        <dsp:cNvPr id="0" name=""/>
        <dsp:cNvSpPr/>
      </dsp:nvSpPr>
      <dsp:spPr>
        <a:xfrm rot="1687879">
          <a:off x="2893588" y="1318213"/>
          <a:ext cx="81434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14345" y="0"/>
              </a:lnTo>
            </a:path>
          </a:pathLst>
        </a:cu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CF2F77-FE95-42A2-8190-E1ACC6B89AC3}">
      <dsp:nvSpPr>
        <dsp:cNvPr id="0" name=""/>
        <dsp:cNvSpPr/>
      </dsp:nvSpPr>
      <dsp:spPr>
        <a:xfrm>
          <a:off x="3659834" y="1510193"/>
          <a:ext cx="391616" cy="0"/>
        </a:xfrm>
        <a:prstGeom prst="line">
          <a:avLst/>
        </a:pr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E64D67-D4AA-48DB-8B30-48D7F70D4C88}">
      <dsp:nvSpPr>
        <dsp:cNvPr id="0" name=""/>
        <dsp:cNvSpPr/>
      </dsp:nvSpPr>
      <dsp:spPr>
        <a:xfrm>
          <a:off x="4051451" y="1294486"/>
          <a:ext cx="2776920" cy="43141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i="0" kern="1200"/>
            <a:t>Resolución de problemas</a:t>
          </a:r>
          <a:endParaRPr lang="es-ES" sz="1800" b="1" kern="1200"/>
        </a:p>
      </dsp:txBody>
      <dsp:txXfrm>
        <a:off x="4051451" y="1294486"/>
        <a:ext cx="2776920" cy="431414"/>
      </dsp:txXfrm>
    </dsp:sp>
    <dsp:sp modelId="{5FD63407-1DF0-4B56-8790-BA407325D1F5}">
      <dsp:nvSpPr>
        <dsp:cNvPr id="0" name=""/>
        <dsp:cNvSpPr/>
      </dsp:nvSpPr>
      <dsp:spPr>
        <a:xfrm rot="2815095">
          <a:off x="2775063" y="1557648"/>
          <a:ext cx="105139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1394" y="0"/>
              </a:lnTo>
            </a:path>
          </a:pathLst>
        </a:cu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92C34D-CF83-434A-872B-38FF14A79D94}">
      <dsp:nvSpPr>
        <dsp:cNvPr id="0" name=""/>
        <dsp:cNvSpPr/>
      </dsp:nvSpPr>
      <dsp:spPr>
        <a:xfrm>
          <a:off x="3659834" y="1941607"/>
          <a:ext cx="391616" cy="0"/>
        </a:xfrm>
        <a:prstGeom prst="line">
          <a:avLst/>
        </a:pr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69257A-EEE2-4F0C-A76B-3B31D2820997}">
      <dsp:nvSpPr>
        <dsp:cNvPr id="0" name=""/>
        <dsp:cNvSpPr/>
      </dsp:nvSpPr>
      <dsp:spPr>
        <a:xfrm>
          <a:off x="4051451" y="1725900"/>
          <a:ext cx="2776920" cy="43141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i="0" kern="1200"/>
            <a:t>Sistemas y técnicas</a:t>
          </a:r>
          <a:endParaRPr lang="en-US" sz="1800" b="1" kern="1200"/>
        </a:p>
      </dsp:txBody>
      <dsp:txXfrm>
        <a:off x="4051451" y="1725900"/>
        <a:ext cx="2776920" cy="4314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27408F-36A1-4AFD-839C-F447A8C60659}">
      <dsp:nvSpPr>
        <dsp:cNvPr id="0" name=""/>
        <dsp:cNvSpPr/>
      </dsp:nvSpPr>
      <dsp:spPr>
        <a:xfrm>
          <a:off x="1385630" y="0"/>
          <a:ext cx="1889000" cy="1889000"/>
        </a:xfrm>
        <a:prstGeom prst="ellipse">
          <a:avLst/>
        </a:prstGeom>
        <a:solidFill>
          <a:schemeClr val="bg1"/>
        </a:solidFill>
        <a:ln w="381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>
          <a:glow rad="635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>
              <a:solidFill>
                <a:schemeClr val="tx1"/>
              </a:solidFill>
            </a:rPr>
            <a:t>Habilidades</a:t>
          </a:r>
        </a:p>
      </dsp:txBody>
      <dsp:txXfrm>
        <a:off x="1662268" y="276638"/>
        <a:ext cx="1335724" cy="1335724"/>
      </dsp:txXfrm>
    </dsp:sp>
    <dsp:sp modelId="{4278DC03-CCED-41A9-8E3E-5624962CDD65}">
      <dsp:nvSpPr>
        <dsp:cNvPr id="0" name=""/>
        <dsp:cNvSpPr/>
      </dsp:nvSpPr>
      <dsp:spPr>
        <a:xfrm rot="20005199">
          <a:off x="3346814" y="595358"/>
          <a:ext cx="12512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51284" y="0"/>
              </a:lnTo>
            </a:path>
          </a:pathLst>
        </a:cu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517D98-7678-45CC-BF95-BAE3B3F2AB28}">
      <dsp:nvSpPr>
        <dsp:cNvPr id="0" name=""/>
        <dsp:cNvSpPr/>
      </dsp:nvSpPr>
      <dsp:spPr>
        <a:xfrm>
          <a:off x="4531974" y="315416"/>
          <a:ext cx="544318" cy="0"/>
        </a:xfrm>
        <a:prstGeom prst="line">
          <a:avLst/>
        </a:pr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FB571C-20AC-4AC3-90F4-CA4EA0FCCEA0}">
      <dsp:nvSpPr>
        <dsp:cNvPr id="0" name=""/>
        <dsp:cNvSpPr/>
      </dsp:nvSpPr>
      <dsp:spPr>
        <a:xfrm>
          <a:off x="5076293" y="875"/>
          <a:ext cx="3859712" cy="62908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/>
            <a:t>Físicas y psicomotoras</a:t>
          </a:r>
        </a:p>
      </dsp:txBody>
      <dsp:txXfrm>
        <a:off x="5076293" y="875"/>
        <a:ext cx="3859712" cy="629083"/>
      </dsp:txXfrm>
    </dsp:sp>
    <dsp:sp modelId="{5DCAA0E1-3607-4896-A0D3-3AB6608A7785}">
      <dsp:nvSpPr>
        <dsp:cNvPr id="0" name=""/>
        <dsp:cNvSpPr/>
      </dsp:nvSpPr>
      <dsp:spPr>
        <a:xfrm>
          <a:off x="3412938" y="944499"/>
          <a:ext cx="111903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036" y="0"/>
              </a:lnTo>
            </a:path>
          </a:pathLst>
        </a:cu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86A350-E6D3-4F85-922A-2EAEC58F237C}">
      <dsp:nvSpPr>
        <dsp:cNvPr id="0" name=""/>
        <dsp:cNvSpPr/>
      </dsp:nvSpPr>
      <dsp:spPr>
        <a:xfrm>
          <a:off x="4531974" y="944500"/>
          <a:ext cx="544318" cy="0"/>
        </a:xfrm>
        <a:prstGeom prst="line">
          <a:avLst/>
        </a:pr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CC3F01-B3A1-4DDF-9838-DF0BFF7A52AD}">
      <dsp:nvSpPr>
        <dsp:cNvPr id="0" name=""/>
        <dsp:cNvSpPr/>
      </dsp:nvSpPr>
      <dsp:spPr>
        <a:xfrm>
          <a:off x="5076293" y="629958"/>
          <a:ext cx="3859712" cy="62908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/>
            <a:t>Sensoriales</a:t>
          </a:r>
        </a:p>
      </dsp:txBody>
      <dsp:txXfrm>
        <a:off x="5076293" y="629958"/>
        <a:ext cx="3859712" cy="629083"/>
      </dsp:txXfrm>
    </dsp:sp>
    <dsp:sp modelId="{E0ED413C-3625-4CBE-A6BF-89AC8F02E435}">
      <dsp:nvSpPr>
        <dsp:cNvPr id="0" name=""/>
        <dsp:cNvSpPr/>
      </dsp:nvSpPr>
      <dsp:spPr>
        <a:xfrm rot="1594801">
          <a:off x="3346814" y="1293641"/>
          <a:ext cx="12512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51284" y="0"/>
              </a:lnTo>
            </a:path>
          </a:pathLst>
        </a:cu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71A678-42E8-4ED2-A502-1F9B3BBDF998}">
      <dsp:nvSpPr>
        <dsp:cNvPr id="0" name=""/>
        <dsp:cNvSpPr/>
      </dsp:nvSpPr>
      <dsp:spPr>
        <a:xfrm>
          <a:off x="4531974" y="1573583"/>
          <a:ext cx="544318" cy="0"/>
        </a:xfrm>
        <a:prstGeom prst="line">
          <a:avLst/>
        </a:pr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1D2ED9-BA2B-4AA1-9AE1-998015CA6947}">
      <dsp:nvSpPr>
        <dsp:cNvPr id="0" name=""/>
        <dsp:cNvSpPr/>
      </dsp:nvSpPr>
      <dsp:spPr>
        <a:xfrm>
          <a:off x="5076293" y="1259041"/>
          <a:ext cx="3859712" cy="62908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/>
            <a:t>Cognitivas</a:t>
          </a:r>
          <a:endParaRPr lang="en-US" sz="1800" b="1" kern="1200"/>
        </a:p>
      </dsp:txBody>
      <dsp:txXfrm>
        <a:off x="5076293" y="1259041"/>
        <a:ext cx="3859712" cy="6290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5DE28-28B3-3F48-A819-C7ACF6B63ADF}" type="datetimeFigureOut">
              <a:rPr lang="es-CR" smtClean="0"/>
              <a:t>15/2/2024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E1F13-C99D-7F44-85D1-C6D6E7E5174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18821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s-ES" sz="1800" b="0" i="1" u="none" strike="noStrike" baseline="0">
                <a:latin typeface="Syntax-Italic"/>
              </a:rPr>
              <a:t>4.- Dado que la autonomía de gobierno que la Constitución les reconoce no está sujeta a la Ley (…) las universidades estatales no están sujetas al Plan Nacional de Desarrollo. </a:t>
            </a:r>
          </a:p>
          <a:p>
            <a:pPr algn="l"/>
            <a:r>
              <a:rPr lang="es-ES" sz="1800" b="0" i="1" u="none" strike="noStrike" baseline="0">
                <a:latin typeface="Syntax-Italic"/>
              </a:rPr>
              <a:t>5.- Dichas entidades están obligadas a suministrar información al Ministerio de Planificación Nacional y Política Económica, pero no pueden ser objeto de evaluación por parte de ese órgano</a:t>
            </a:r>
          </a:p>
          <a:p>
            <a:pPr algn="l"/>
            <a:r>
              <a:rPr lang="es-CR" sz="1800" b="0" i="1" u="none" strike="noStrike" baseline="0">
                <a:latin typeface="Syntax-Italic"/>
              </a:rPr>
              <a:t>ministerial</a:t>
            </a:r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6E1F13-C99D-7F44-85D1-C6D6E7E5174F}" type="slidenum">
              <a:rPr lang="es-CR" smtClean="0"/>
              <a:t>6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82250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6E1F13-C99D-7F44-85D1-C6D6E7E5174F}" type="slidenum">
              <a:rPr lang="es-CR" smtClean="0"/>
              <a:t>16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15374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6E1F13-C99D-7F44-85D1-C6D6E7E5174F}" type="slidenum">
              <a:rPr lang="es-CR" smtClean="0"/>
              <a:t>18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74636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26" y="-10590"/>
            <a:ext cx="12191999" cy="6879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20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483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6456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5723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6835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0396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069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1836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731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26" y="-10590"/>
            <a:ext cx="12191999" cy="687918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1914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122761"/>
            <a:ext cx="10515600" cy="30542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203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26" y="-10590"/>
            <a:ext cx="12191999" cy="687918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25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26" y="-10590"/>
            <a:ext cx="12191999" cy="687918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8453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2700067"/>
            <a:ext cx="5181600" cy="34768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2700067"/>
            <a:ext cx="5181600" cy="34768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5921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26" y="-10590"/>
            <a:ext cx="12191999" cy="6879182"/>
          </a:xfrm>
          <a:prstGeom prst="rect">
            <a:avLst/>
          </a:prstGeom>
        </p:spPr>
      </p:pic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506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26" y="-10590"/>
            <a:ext cx="12191999" cy="687918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067878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915728"/>
            <a:ext cx="3932237" cy="29532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0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503652" y="2156603"/>
            <a:ext cx="5578415" cy="1241216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0383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77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3440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46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4" r:id="rId5"/>
    <p:sldLayoutId id="214748367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986" y="-57642"/>
            <a:ext cx="12256619" cy="6915642"/>
          </a:xfrm>
          <a:prstGeom prst="rect">
            <a:avLst/>
          </a:prstGeom>
        </p:spPr>
      </p:pic>
      <p:sp>
        <p:nvSpPr>
          <p:cNvPr id="8" name="Marcador de título 1"/>
          <p:cNvSpPr>
            <a:spLocks noGrp="1"/>
          </p:cNvSpPr>
          <p:nvPr>
            <p:ph type="title"/>
          </p:nvPr>
        </p:nvSpPr>
        <p:spPr>
          <a:xfrm>
            <a:off x="5082396" y="2064458"/>
            <a:ext cx="6106064" cy="1386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34" y="1604784"/>
            <a:ext cx="4300862" cy="23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04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>
            <a:spLocks noGrp="1"/>
          </p:cNvSpPr>
          <p:nvPr>
            <p:ph type="ctrTitle"/>
          </p:nvPr>
        </p:nvSpPr>
        <p:spPr>
          <a:xfrm>
            <a:off x="3402606" y="1194553"/>
            <a:ext cx="8181926" cy="413838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s-ES" sz="4400" b="1" i="0">
                <a:solidFill>
                  <a:srgbClr val="0070C0"/>
                </a:solidFill>
                <a:effectLst/>
                <a:latin typeface="Arial"/>
                <a:cs typeface="Arial"/>
              </a:rPr>
              <a:t>Taller para análisis de entorno del </a:t>
            </a:r>
            <a:r>
              <a:rPr lang="es-ES" sz="4400" b="1" i="0" u="none" strike="noStrike">
                <a:solidFill>
                  <a:srgbClr val="0070C0"/>
                </a:solidFill>
                <a:effectLst/>
                <a:latin typeface="Arial"/>
                <a:cs typeface="Arial"/>
              </a:rPr>
              <a:t>Plan Nacional de la Educación Superior (PLANES) 2026-2030</a:t>
            </a:r>
            <a:r>
              <a:rPr lang="es-ES" sz="4400" b="0" i="0">
                <a:solidFill>
                  <a:srgbClr val="0070C0"/>
                </a:solidFill>
                <a:effectLst/>
                <a:latin typeface="Arial"/>
                <a:cs typeface="Arial"/>
              </a:rPr>
              <a:t> </a:t>
            </a:r>
            <a:r>
              <a:rPr lang="es-ES" sz="1800" b="0" i="0">
                <a:effectLst/>
                <a:latin typeface="Arial" panose="020B0604020202020204" pitchFamily="34" charset="0"/>
              </a:rPr>
              <a:t/>
            </a:r>
            <a:br>
              <a:rPr lang="es-ES" sz="1800" b="0" i="0">
                <a:effectLst/>
                <a:latin typeface="Arial" panose="020B0604020202020204" pitchFamily="34" charset="0"/>
              </a:rPr>
            </a:br>
            <a:r>
              <a:rPr lang="es-ES" sz="2000" b="1" i="1">
                <a:solidFill>
                  <a:schemeClr val="bg2">
                    <a:lumMod val="50000"/>
                  </a:schemeClr>
                </a:solidFill>
                <a:effectLst/>
                <a:latin typeface="Abadi"/>
              </a:rPr>
              <a:t>“</a:t>
            </a:r>
            <a:r>
              <a:rPr lang="es-ES" sz="2800" b="1" i="1">
                <a:solidFill>
                  <a:schemeClr val="bg2">
                    <a:lumMod val="50000"/>
                  </a:schemeClr>
                </a:solidFill>
                <a:effectLst/>
                <a:latin typeface="Abadi"/>
              </a:rPr>
              <a:t>La persona profesional del futuro: una visión al</a:t>
            </a:r>
            <a:r>
              <a:rPr lang="es-ES" sz="2800" i="1">
                <a:solidFill>
                  <a:schemeClr val="bg2">
                    <a:lumMod val="50000"/>
                  </a:schemeClr>
                </a:solidFill>
                <a:latin typeface="Abadi"/>
              </a:rPr>
              <a:t> año </a:t>
            </a:r>
            <a:r>
              <a:rPr lang="es-ES" sz="2800" b="1" i="1">
                <a:solidFill>
                  <a:schemeClr val="bg2">
                    <a:lumMod val="50000"/>
                  </a:schemeClr>
                </a:solidFill>
                <a:effectLst/>
                <a:latin typeface="Abadi"/>
              </a:rPr>
              <a:t>2050”</a:t>
            </a:r>
            <a:r>
              <a:rPr lang="es-ES" sz="2800" b="0" i="1">
                <a:solidFill>
                  <a:schemeClr val="bg2">
                    <a:lumMod val="50000"/>
                  </a:schemeClr>
                </a:solidFill>
                <a:effectLst/>
                <a:latin typeface="Abadi"/>
              </a:rPr>
              <a:t> </a:t>
            </a:r>
            <a:r>
              <a:rPr lang="es-ES" sz="6700" i="1">
                <a:latin typeface="Abadi" panose="020B0604020104020204" pitchFamily="34" charset="0"/>
              </a:rPr>
              <a:t/>
            </a:r>
            <a:br>
              <a:rPr lang="es-ES" sz="6700" i="1">
                <a:latin typeface="Abadi" panose="020B0604020104020204" pitchFamily="34" charset="0"/>
              </a:rPr>
            </a:br>
            <a:endParaRPr lang="es-ES" i="1">
              <a:solidFill>
                <a:schemeClr val="bg2">
                  <a:lumMod val="50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60B5AC3-B5C8-5340-CE9B-DC4DB381226C}"/>
              </a:ext>
            </a:extLst>
          </p:cNvPr>
          <p:cNvSpPr txBox="1"/>
          <p:nvPr/>
        </p:nvSpPr>
        <p:spPr>
          <a:xfrm>
            <a:off x="4753471" y="4868156"/>
            <a:ext cx="529388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b="1">
                <a:latin typeface="Arial Narrow" panose="020B0606020202030204" pitchFamily="34" charset="0"/>
              </a:rPr>
              <a:t>División de Planificación Interuniversitaria</a:t>
            </a:r>
          </a:p>
          <a:p>
            <a:pPr algn="ctr"/>
            <a:r>
              <a:rPr lang="es-CR" b="1">
                <a:latin typeface="Arial Narrow" panose="020B0606020202030204" pitchFamily="34" charset="0"/>
              </a:rPr>
              <a:t>23 de enero, 2024</a:t>
            </a:r>
          </a:p>
          <a:p>
            <a:pPr algn="ctr"/>
            <a:r>
              <a:rPr lang="es-CR" b="1">
                <a:latin typeface="Arial Narrow" panose="020B0606020202030204" pitchFamily="34" charset="0"/>
              </a:rPr>
              <a:t>San José, Costa Rica</a:t>
            </a:r>
          </a:p>
        </p:txBody>
      </p:sp>
    </p:spTree>
    <p:extLst>
      <p:ext uri="{BB962C8B-B14F-4D97-AF65-F5344CB8AC3E}">
        <p14:creationId xmlns:p14="http://schemas.microsoft.com/office/powerpoint/2010/main" val="1278013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2EF7E5-124A-B105-E5E6-53EF302FC5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 descr="Gráfico, Gráfico de barras&#10;&#10;Descripción generada automáticamente">
            <a:extLst>
              <a:ext uri="{FF2B5EF4-FFF2-40B4-BE49-F238E27FC236}">
                <a16:creationId xmlns:a16="http://schemas.microsoft.com/office/drawing/2014/main" id="{E11C4E96-4499-62FF-2D25-64B059C96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431" y="1766976"/>
            <a:ext cx="10885817" cy="4603632"/>
          </a:xfrm>
          <a:prstGeom prst="rect">
            <a:avLst/>
          </a:prstGeom>
        </p:spPr>
      </p:pic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BF5E0BF0-432E-E22A-CE55-7BC3BF7E3B6C}"/>
              </a:ext>
            </a:extLst>
          </p:cNvPr>
          <p:cNvSpPr/>
          <p:nvPr/>
        </p:nvSpPr>
        <p:spPr>
          <a:xfrm>
            <a:off x="2057400" y="-18288"/>
            <a:ext cx="10134600" cy="969264"/>
          </a:xfrm>
          <a:prstGeom prst="roundRect">
            <a:avLst/>
          </a:prstGeom>
          <a:solidFill>
            <a:srgbClr val="183660"/>
          </a:solidFill>
          <a:ln>
            <a:solidFill>
              <a:srgbClr val="1836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4800" b="1">
                <a:latin typeface="Abadi" panose="020B0604020104020204" pitchFamily="34" charset="0"/>
              </a:rPr>
              <a:t>Diplomas</a:t>
            </a:r>
            <a:endParaRPr lang="es-CR" sz="480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CE66B17-3B33-1435-79E3-864A7EC9D36A}"/>
              </a:ext>
            </a:extLst>
          </p:cNvPr>
          <p:cNvSpPr/>
          <p:nvPr/>
        </p:nvSpPr>
        <p:spPr>
          <a:xfrm>
            <a:off x="914077" y="1948543"/>
            <a:ext cx="632603" cy="4198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C7224E3-1B50-9F5E-BF77-70411A2C1334}"/>
              </a:ext>
            </a:extLst>
          </p:cNvPr>
          <p:cNvSpPr txBox="1"/>
          <p:nvPr/>
        </p:nvSpPr>
        <p:spPr>
          <a:xfrm>
            <a:off x="1485022" y="5875866"/>
            <a:ext cx="9798009" cy="369332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>
              <a:solidFill>
                <a:srgbClr val="000000"/>
              </a:solidFill>
            </a:endParaRPr>
          </a:p>
        </p:txBody>
      </p:sp>
      <p:grpSp>
        <p:nvGrpSpPr>
          <p:cNvPr id="27" name="Grupo 26">
            <a:extLst>
              <a:ext uri="{FF2B5EF4-FFF2-40B4-BE49-F238E27FC236}">
                <a16:creationId xmlns:a16="http://schemas.microsoft.com/office/drawing/2014/main" id="{E9390E74-6A35-EF2F-44AF-F7CA913238B3}"/>
              </a:ext>
            </a:extLst>
          </p:cNvPr>
          <p:cNvGrpSpPr/>
          <p:nvPr/>
        </p:nvGrpSpPr>
        <p:grpSpPr>
          <a:xfrm>
            <a:off x="1870653" y="5871070"/>
            <a:ext cx="9193836" cy="383710"/>
            <a:chOff x="1180540" y="5871070"/>
            <a:chExt cx="8992553" cy="383710"/>
          </a:xfrm>
        </p:grpSpPr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776E70A9-A127-2A25-CEB5-E38B2ED88253}"/>
                </a:ext>
              </a:extLst>
            </p:cNvPr>
            <p:cNvSpPr txBox="1"/>
            <p:nvPr/>
          </p:nvSpPr>
          <p:spPr>
            <a:xfrm>
              <a:off x="1180540" y="5871074"/>
              <a:ext cx="984368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b="1">
                  <a:solidFill>
                    <a:srgbClr val="000000"/>
                  </a:solidFill>
                  <a:ea typeface="Calibri"/>
                  <a:cs typeface="Calibri"/>
                </a:rPr>
                <a:t>2018</a:t>
              </a:r>
              <a:endParaRPr lang="es-ES">
                <a:solidFill>
                  <a:srgbClr val="000000"/>
                </a:solidFill>
                <a:ea typeface="Calibri" panose="020F0502020204030204"/>
                <a:cs typeface="Calibri" panose="020F0502020204030204"/>
              </a:endParaRP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A9668E3F-7394-A014-798D-B434B8B0941A}"/>
                </a:ext>
              </a:extLst>
            </p:cNvPr>
            <p:cNvSpPr txBox="1"/>
            <p:nvPr/>
          </p:nvSpPr>
          <p:spPr>
            <a:xfrm>
              <a:off x="3380275" y="5871073"/>
              <a:ext cx="984368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b="1">
                  <a:solidFill>
                    <a:srgbClr val="000000"/>
                  </a:solidFill>
                  <a:ea typeface="Calibri"/>
                  <a:cs typeface="Calibri"/>
                </a:rPr>
                <a:t>2019</a:t>
              </a:r>
              <a:endParaRPr lang="es-ES">
                <a:solidFill>
                  <a:srgbClr val="000000"/>
                </a:solidFill>
                <a:ea typeface="Calibri" panose="020F0502020204030204"/>
                <a:cs typeface="Calibri" panose="020F0502020204030204"/>
              </a:endParaRP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D34A223-B1EF-C46F-7217-FBD4340FC628}"/>
                </a:ext>
              </a:extLst>
            </p:cNvPr>
            <p:cNvSpPr txBox="1"/>
            <p:nvPr/>
          </p:nvSpPr>
          <p:spPr>
            <a:xfrm>
              <a:off x="5436236" y="5871072"/>
              <a:ext cx="984368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b="1">
                  <a:solidFill>
                    <a:srgbClr val="000000"/>
                  </a:solidFill>
                  <a:ea typeface="Calibri"/>
                  <a:cs typeface="Calibri"/>
                </a:rPr>
                <a:t>2020</a:t>
              </a:r>
              <a:endParaRPr lang="es-ES">
                <a:solidFill>
                  <a:srgbClr val="000000"/>
                </a:solidFill>
                <a:ea typeface="Calibri" panose="020F0502020204030204"/>
                <a:cs typeface="Calibri" panose="020F0502020204030204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50F82976-871C-9A99-2EA5-1394CEDA3B50}"/>
                </a:ext>
              </a:extLst>
            </p:cNvPr>
            <p:cNvSpPr txBox="1"/>
            <p:nvPr/>
          </p:nvSpPr>
          <p:spPr>
            <a:xfrm>
              <a:off x="7348424" y="5885448"/>
              <a:ext cx="984368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b="1">
                  <a:solidFill>
                    <a:srgbClr val="000000"/>
                  </a:solidFill>
                  <a:ea typeface="Calibri"/>
                  <a:cs typeface="Calibri"/>
                </a:rPr>
                <a:t>2021</a:t>
              </a:r>
              <a:endParaRPr lang="es-ES">
                <a:solidFill>
                  <a:srgbClr val="000000"/>
                </a:solidFill>
                <a:ea typeface="Calibri" panose="020F0502020204030204"/>
                <a:cs typeface="Calibri" panose="020F0502020204030204"/>
              </a:endParaRPr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896944BA-E527-EEDD-CE8A-D26884BA3077}"/>
                </a:ext>
              </a:extLst>
            </p:cNvPr>
            <p:cNvSpPr txBox="1"/>
            <p:nvPr/>
          </p:nvSpPr>
          <p:spPr>
            <a:xfrm>
              <a:off x="9188725" y="5871070"/>
              <a:ext cx="984368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b="1">
                  <a:solidFill>
                    <a:srgbClr val="000000"/>
                  </a:solidFill>
                  <a:ea typeface="Calibri"/>
                  <a:cs typeface="Calibri"/>
                </a:rPr>
                <a:t>2022</a:t>
              </a:r>
              <a:endParaRPr lang="es-ES">
                <a:solidFill>
                  <a:srgbClr val="000000"/>
                </a:solidFill>
                <a:ea typeface="Calibri" panose="020F0502020204030204"/>
                <a:cs typeface="Calibri" panose="020F0502020204030204"/>
              </a:endParaRPr>
            </a:p>
          </p:txBody>
        </p:sp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8CF500A-250C-C3F5-D5B8-ED3EA4ABF8EE}"/>
              </a:ext>
            </a:extLst>
          </p:cNvPr>
          <p:cNvSpPr txBox="1"/>
          <p:nvPr/>
        </p:nvSpPr>
        <p:spPr>
          <a:xfrm>
            <a:off x="1603556" y="6249997"/>
            <a:ext cx="9746889" cy="378604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/>
          </a:p>
        </p:txBody>
      </p:sp>
      <p:grpSp>
        <p:nvGrpSpPr>
          <p:cNvPr id="29" name="Grupo 28">
            <a:extLst>
              <a:ext uri="{FF2B5EF4-FFF2-40B4-BE49-F238E27FC236}">
                <a16:creationId xmlns:a16="http://schemas.microsoft.com/office/drawing/2014/main" id="{8DC938F5-C594-587E-EF90-4CE4093FCF76}"/>
              </a:ext>
            </a:extLst>
          </p:cNvPr>
          <p:cNvGrpSpPr/>
          <p:nvPr/>
        </p:nvGrpSpPr>
        <p:grpSpPr>
          <a:xfrm>
            <a:off x="8393182" y="6187371"/>
            <a:ext cx="2470025" cy="369332"/>
            <a:chOff x="8393182" y="6187371"/>
            <a:chExt cx="2470025" cy="369332"/>
          </a:xfrm>
        </p:grpSpPr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8ECB28BF-D8C5-F827-7331-026539A80497}"/>
                </a:ext>
              </a:extLst>
            </p:cNvPr>
            <p:cNvSpPr txBox="1"/>
            <p:nvPr/>
          </p:nvSpPr>
          <p:spPr>
            <a:xfrm>
              <a:off x="8397972" y="6187371"/>
              <a:ext cx="2465235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b="1">
                  <a:solidFill>
                    <a:srgbClr val="000000"/>
                  </a:solidFill>
                  <a:ea typeface="Calibri"/>
                  <a:cs typeface="Calibri"/>
                </a:rPr>
                <a:t>Hombre No STEM</a:t>
              </a:r>
              <a:endParaRPr lang="es-ES">
                <a:solidFill>
                  <a:srgbClr val="000000"/>
                </a:solidFill>
              </a:endParaRPr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0DC311BE-AC48-608D-0925-1A2D80B76395}"/>
                </a:ext>
              </a:extLst>
            </p:cNvPr>
            <p:cNvSpPr/>
            <p:nvPr/>
          </p:nvSpPr>
          <p:spPr>
            <a:xfrm>
              <a:off x="8393182" y="6247443"/>
              <a:ext cx="230037" cy="21566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000000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2F63DE4E-ED41-D19E-3212-E4639CC199CC}"/>
              </a:ext>
            </a:extLst>
          </p:cNvPr>
          <p:cNvGrpSpPr/>
          <p:nvPr/>
        </p:nvGrpSpPr>
        <p:grpSpPr>
          <a:xfrm>
            <a:off x="3768461" y="6216125"/>
            <a:ext cx="2249575" cy="369332"/>
            <a:chOff x="4631102" y="6216125"/>
            <a:chExt cx="2249575" cy="369332"/>
          </a:xfrm>
        </p:grpSpPr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37F9B659-411E-FAF9-2B47-A05D9273528E}"/>
                </a:ext>
              </a:extLst>
            </p:cNvPr>
            <p:cNvSpPr txBox="1"/>
            <p:nvPr/>
          </p:nvSpPr>
          <p:spPr>
            <a:xfrm>
              <a:off x="4631102" y="6216125"/>
              <a:ext cx="2249575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b="1">
                  <a:solidFill>
                    <a:srgbClr val="000000"/>
                  </a:solidFill>
                  <a:ea typeface="Calibri"/>
                  <a:cs typeface="Calibri"/>
                </a:rPr>
                <a:t>Hombre STEM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8DB74F20-D94F-4F39-61EE-920E7F0D26C9}"/>
                </a:ext>
              </a:extLst>
            </p:cNvPr>
            <p:cNvSpPr/>
            <p:nvPr/>
          </p:nvSpPr>
          <p:spPr>
            <a:xfrm>
              <a:off x="4698200" y="6276196"/>
              <a:ext cx="230037" cy="21566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000000"/>
                </a:solidFill>
              </a:endParaRPr>
            </a:p>
          </p:txBody>
        </p:sp>
      </p:grpSp>
      <p:sp>
        <p:nvSpPr>
          <p:cNvPr id="31" name="CuadroTexto 30">
            <a:extLst>
              <a:ext uri="{FF2B5EF4-FFF2-40B4-BE49-F238E27FC236}">
                <a16:creationId xmlns:a16="http://schemas.microsoft.com/office/drawing/2014/main" id="{33EA7E9C-8CDC-9F10-B571-AEE3B47E48BA}"/>
              </a:ext>
            </a:extLst>
          </p:cNvPr>
          <p:cNvSpPr txBox="1"/>
          <p:nvPr/>
        </p:nvSpPr>
        <p:spPr>
          <a:xfrm>
            <a:off x="1749880" y="6210374"/>
            <a:ext cx="213455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Mujer STEM</a:t>
            </a: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9A32E76D-B1A7-76E0-8FCF-EC1FF78ABC97}"/>
              </a:ext>
            </a:extLst>
          </p:cNvPr>
          <p:cNvSpPr/>
          <p:nvPr/>
        </p:nvSpPr>
        <p:spPr>
          <a:xfrm>
            <a:off x="1874487" y="6256068"/>
            <a:ext cx="230037" cy="215660"/>
          </a:xfrm>
          <a:prstGeom prst="ellipse">
            <a:avLst/>
          </a:prstGeom>
          <a:solidFill>
            <a:srgbClr val="00A4E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0FF7B115-2529-EDDE-6139-C6CB02DEE130}"/>
              </a:ext>
            </a:extLst>
          </p:cNvPr>
          <p:cNvSpPr txBox="1"/>
          <p:nvPr/>
        </p:nvSpPr>
        <p:spPr>
          <a:xfrm>
            <a:off x="6149351" y="6210373"/>
            <a:ext cx="224957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Mujer No STEM</a:t>
            </a: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64575A57-E802-C49B-DD9F-59B86C06427F}"/>
              </a:ext>
            </a:extLst>
          </p:cNvPr>
          <p:cNvSpPr/>
          <p:nvPr/>
        </p:nvSpPr>
        <p:spPr>
          <a:xfrm>
            <a:off x="6029543" y="6256067"/>
            <a:ext cx="230037" cy="215660"/>
          </a:xfrm>
          <a:prstGeom prst="ellipse">
            <a:avLst/>
          </a:prstGeom>
          <a:solidFill>
            <a:srgbClr val="F09F0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97DE0206-C966-EFD6-0606-99CB80034BE7}"/>
              </a:ext>
            </a:extLst>
          </p:cNvPr>
          <p:cNvSpPr txBox="1"/>
          <p:nvPr/>
        </p:nvSpPr>
        <p:spPr>
          <a:xfrm>
            <a:off x="1490133" y="1083733"/>
            <a:ext cx="9685866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800" b="1" dirty="0">
                <a:solidFill>
                  <a:schemeClr val="accent5">
                    <a:lumMod val="75000"/>
                  </a:schemeClr>
                </a:solidFill>
                <a:ea typeface="Calibri"/>
                <a:cs typeface="Calibri"/>
              </a:rPr>
              <a:t>Porcentaje de diplomas otorgados por las universidades costarricenses, según sexo y clasificación STEM. 2018-2022</a:t>
            </a:r>
            <a:endParaRPr lang="es-ES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44" name="Grupo 43">
            <a:extLst>
              <a:ext uri="{FF2B5EF4-FFF2-40B4-BE49-F238E27FC236}">
                <a16:creationId xmlns:a16="http://schemas.microsoft.com/office/drawing/2014/main" id="{AA9998C9-39DE-A32D-CD02-F002F5618F5B}"/>
              </a:ext>
            </a:extLst>
          </p:cNvPr>
          <p:cNvGrpSpPr/>
          <p:nvPr/>
        </p:nvGrpSpPr>
        <p:grpSpPr>
          <a:xfrm>
            <a:off x="1611861" y="2578659"/>
            <a:ext cx="2192065" cy="2421249"/>
            <a:chOff x="1611861" y="2578659"/>
            <a:chExt cx="2192065" cy="2421249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D55E97DF-9206-9EA2-6369-C2514A71957C}"/>
                </a:ext>
              </a:extLst>
            </p:cNvPr>
            <p:cNvSpPr txBox="1"/>
            <p:nvPr/>
          </p:nvSpPr>
          <p:spPr>
            <a:xfrm>
              <a:off x="1611861" y="4692131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14,8%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  <p:sp>
          <p:nvSpPr>
            <p:cNvPr id="41" name="CuadroTexto 40">
              <a:extLst>
                <a:ext uri="{FF2B5EF4-FFF2-40B4-BE49-F238E27FC236}">
                  <a16:creationId xmlns:a16="http://schemas.microsoft.com/office/drawing/2014/main" id="{52B4A4FE-C387-FD32-15E2-868E9FA1A8AB}"/>
                </a:ext>
              </a:extLst>
            </p:cNvPr>
            <p:cNvSpPr txBox="1"/>
            <p:nvPr/>
          </p:nvSpPr>
          <p:spPr>
            <a:xfrm>
              <a:off x="2431370" y="2578659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47,9%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  <p:sp>
          <p:nvSpPr>
            <p:cNvPr id="42" name="CuadroTexto 41">
              <a:extLst>
                <a:ext uri="{FF2B5EF4-FFF2-40B4-BE49-F238E27FC236}">
                  <a16:creationId xmlns:a16="http://schemas.microsoft.com/office/drawing/2014/main" id="{DF63053C-987A-22B4-BAFC-BB0B6BAB6CC7}"/>
                </a:ext>
              </a:extLst>
            </p:cNvPr>
            <p:cNvSpPr txBox="1"/>
            <p:nvPr/>
          </p:nvSpPr>
          <p:spPr>
            <a:xfrm>
              <a:off x="1985672" y="4490848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13,7%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  <p:sp>
          <p:nvSpPr>
            <p:cNvPr id="43" name="CuadroTexto 42">
              <a:extLst>
                <a:ext uri="{FF2B5EF4-FFF2-40B4-BE49-F238E27FC236}">
                  <a16:creationId xmlns:a16="http://schemas.microsoft.com/office/drawing/2014/main" id="{FDBE903E-C86D-4600-DFFC-6748B6F7E361}"/>
                </a:ext>
              </a:extLst>
            </p:cNvPr>
            <p:cNvSpPr txBox="1"/>
            <p:nvPr/>
          </p:nvSpPr>
          <p:spPr>
            <a:xfrm>
              <a:off x="2819558" y="4145791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23,5%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2AFA29E9-F535-2FB2-2A9B-22959F6A1638}"/>
              </a:ext>
            </a:extLst>
          </p:cNvPr>
          <p:cNvGrpSpPr/>
          <p:nvPr/>
        </p:nvGrpSpPr>
        <p:grpSpPr>
          <a:xfrm>
            <a:off x="3653445" y="2621791"/>
            <a:ext cx="2192065" cy="2421249"/>
            <a:chOff x="1611861" y="2578659"/>
            <a:chExt cx="2192065" cy="2421249"/>
          </a:xfrm>
        </p:grpSpPr>
        <p:sp>
          <p:nvSpPr>
            <p:cNvPr id="46" name="CuadroTexto 45">
              <a:extLst>
                <a:ext uri="{FF2B5EF4-FFF2-40B4-BE49-F238E27FC236}">
                  <a16:creationId xmlns:a16="http://schemas.microsoft.com/office/drawing/2014/main" id="{CB272A2A-8580-44F5-6E08-B0B6D8A7D14C}"/>
                </a:ext>
              </a:extLst>
            </p:cNvPr>
            <p:cNvSpPr txBox="1"/>
            <p:nvPr/>
          </p:nvSpPr>
          <p:spPr>
            <a:xfrm>
              <a:off x="1611861" y="4692131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14,6%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  <p:sp>
          <p:nvSpPr>
            <p:cNvPr id="47" name="CuadroTexto 46">
              <a:extLst>
                <a:ext uri="{FF2B5EF4-FFF2-40B4-BE49-F238E27FC236}">
                  <a16:creationId xmlns:a16="http://schemas.microsoft.com/office/drawing/2014/main" id="{BE7ACC55-C06E-8214-BD11-B4AB8AD39217}"/>
                </a:ext>
              </a:extLst>
            </p:cNvPr>
            <p:cNvSpPr txBox="1"/>
            <p:nvPr/>
          </p:nvSpPr>
          <p:spPr>
            <a:xfrm>
              <a:off x="2431370" y="2578659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47,9%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  <p:sp>
          <p:nvSpPr>
            <p:cNvPr id="48" name="CuadroTexto 47">
              <a:extLst>
                <a:ext uri="{FF2B5EF4-FFF2-40B4-BE49-F238E27FC236}">
                  <a16:creationId xmlns:a16="http://schemas.microsoft.com/office/drawing/2014/main" id="{77C2F776-95BF-C680-CE97-9D919A3C6E22}"/>
                </a:ext>
              </a:extLst>
            </p:cNvPr>
            <p:cNvSpPr txBox="1"/>
            <p:nvPr/>
          </p:nvSpPr>
          <p:spPr>
            <a:xfrm>
              <a:off x="1985672" y="4490848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14%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  <p:sp>
          <p:nvSpPr>
            <p:cNvPr id="49" name="CuadroTexto 48">
              <a:extLst>
                <a:ext uri="{FF2B5EF4-FFF2-40B4-BE49-F238E27FC236}">
                  <a16:creationId xmlns:a16="http://schemas.microsoft.com/office/drawing/2014/main" id="{5B9D3CD2-50CD-F536-1FC4-6F8F461F5EEE}"/>
                </a:ext>
              </a:extLst>
            </p:cNvPr>
            <p:cNvSpPr txBox="1"/>
            <p:nvPr/>
          </p:nvSpPr>
          <p:spPr>
            <a:xfrm>
              <a:off x="2819558" y="4145791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23,2%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9CD69BE5-F28B-1088-4915-85C0F4BC416C}"/>
              </a:ext>
            </a:extLst>
          </p:cNvPr>
          <p:cNvGrpSpPr/>
          <p:nvPr/>
        </p:nvGrpSpPr>
        <p:grpSpPr>
          <a:xfrm>
            <a:off x="5536878" y="2521149"/>
            <a:ext cx="2148933" cy="2478758"/>
            <a:chOff x="1611861" y="2521150"/>
            <a:chExt cx="2148933" cy="2478758"/>
          </a:xfrm>
        </p:grpSpPr>
        <p:sp>
          <p:nvSpPr>
            <p:cNvPr id="51" name="CuadroTexto 50">
              <a:extLst>
                <a:ext uri="{FF2B5EF4-FFF2-40B4-BE49-F238E27FC236}">
                  <a16:creationId xmlns:a16="http://schemas.microsoft.com/office/drawing/2014/main" id="{D9A9748E-66D7-7F91-3405-38BDD9DBB272}"/>
                </a:ext>
              </a:extLst>
            </p:cNvPr>
            <p:cNvSpPr txBox="1"/>
            <p:nvPr/>
          </p:nvSpPr>
          <p:spPr>
            <a:xfrm>
              <a:off x="1611861" y="4692131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14,2%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  <p:sp>
          <p:nvSpPr>
            <p:cNvPr id="52" name="CuadroTexto 51">
              <a:extLst>
                <a:ext uri="{FF2B5EF4-FFF2-40B4-BE49-F238E27FC236}">
                  <a16:creationId xmlns:a16="http://schemas.microsoft.com/office/drawing/2014/main" id="{0CC925E7-675C-7A12-98D8-F3D773C25C3B}"/>
                </a:ext>
              </a:extLst>
            </p:cNvPr>
            <p:cNvSpPr txBox="1"/>
            <p:nvPr/>
          </p:nvSpPr>
          <p:spPr>
            <a:xfrm>
              <a:off x="2388238" y="2521150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49%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  <p:sp>
          <p:nvSpPr>
            <p:cNvPr id="53" name="CuadroTexto 52">
              <a:extLst>
                <a:ext uri="{FF2B5EF4-FFF2-40B4-BE49-F238E27FC236}">
                  <a16:creationId xmlns:a16="http://schemas.microsoft.com/office/drawing/2014/main" id="{268D3EDF-91DE-35C7-2A3A-F16932972247}"/>
                </a:ext>
              </a:extLst>
            </p:cNvPr>
            <p:cNvSpPr txBox="1"/>
            <p:nvPr/>
          </p:nvSpPr>
          <p:spPr>
            <a:xfrm>
              <a:off x="1985672" y="4490848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13,5%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  <p:sp>
          <p:nvSpPr>
            <p:cNvPr id="54" name="CuadroTexto 53">
              <a:extLst>
                <a:ext uri="{FF2B5EF4-FFF2-40B4-BE49-F238E27FC236}">
                  <a16:creationId xmlns:a16="http://schemas.microsoft.com/office/drawing/2014/main" id="{435BA092-CCAE-8855-3060-E85C3724F0CD}"/>
                </a:ext>
              </a:extLst>
            </p:cNvPr>
            <p:cNvSpPr txBox="1"/>
            <p:nvPr/>
          </p:nvSpPr>
          <p:spPr>
            <a:xfrm>
              <a:off x="2776426" y="4188923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23,1%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0CA517DF-F7AC-0BBE-F4C6-FC235350F89C}"/>
              </a:ext>
            </a:extLst>
          </p:cNvPr>
          <p:cNvGrpSpPr/>
          <p:nvPr/>
        </p:nvGrpSpPr>
        <p:grpSpPr>
          <a:xfrm>
            <a:off x="7434690" y="2434885"/>
            <a:ext cx="2192065" cy="2651287"/>
            <a:chOff x="1611861" y="2492395"/>
            <a:chExt cx="2192065" cy="2651287"/>
          </a:xfrm>
        </p:grpSpPr>
        <p:sp>
          <p:nvSpPr>
            <p:cNvPr id="56" name="CuadroTexto 55">
              <a:extLst>
                <a:ext uri="{FF2B5EF4-FFF2-40B4-BE49-F238E27FC236}">
                  <a16:creationId xmlns:a16="http://schemas.microsoft.com/office/drawing/2014/main" id="{EAAA6B11-106B-8217-15E4-83779906A79F}"/>
                </a:ext>
              </a:extLst>
            </p:cNvPr>
            <p:cNvSpPr txBox="1"/>
            <p:nvPr/>
          </p:nvSpPr>
          <p:spPr>
            <a:xfrm>
              <a:off x="1611861" y="4835905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12,3%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  <p:sp>
          <p:nvSpPr>
            <p:cNvPr id="57" name="CuadroTexto 56">
              <a:extLst>
                <a:ext uri="{FF2B5EF4-FFF2-40B4-BE49-F238E27FC236}">
                  <a16:creationId xmlns:a16="http://schemas.microsoft.com/office/drawing/2014/main" id="{F4ED4660-55C3-71A3-380B-D7E7937E5C8B}"/>
                </a:ext>
              </a:extLst>
            </p:cNvPr>
            <p:cNvSpPr txBox="1"/>
            <p:nvPr/>
          </p:nvSpPr>
          <p:spPr>
            <a:xfrm>
              <a:off x="2431370" y="2492395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50,5%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AC878629-11B2-BA0D-B82C-13640BBD8C6E}"/>
                </a:ext>
              </a:extLst>
            </p:cNvPr>
            <p:cNvSpPr txBox="1"/>
            <p:nvPr/>
          </p:nvSpPr>
          <p:spPr>
            <a:xfrm>
              <a:off x="1985672" y="4562735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12,7%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  <p:sp>
          <p:nvSpPr>
            <p:cNvPr id="59" name="CuadroTexto 58">
              <a:extLst>
                <a:ext uri="{FF2B5EF4-FFF2-40B4-BE49-F238E27FC236}">
                  <a16:creationId xmlns:a16="http://schemas.microsoft.com/office/drawing/2014/main" id="{2C8DDD05-F2F3-A482-D547-62716098553D}"/>
                </a:ext>
              </a:extLst>
            </p:cNvPr>
            <p:cNvSpPr txBox="1"/>
            <p:nvPr/>
          </p:nvSpPr>
          <p:spPr>
            <a:xfrm>
              <a:off x="2819558" y="4145791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24,4%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C50405FA-C550-9B25-F9D4-30696FCE4967}"/>
              </a:ext>
            </a:extLst>
          </p:cNvPr>
          <p:cNvGrpSpPr/>
          <p:nvPr/>
        </p:nvGrpSpPr>
        <p:grpSpPr>
          <a:xfrm>
            <a:off x="9418765" y="2521148"/>
            <a:ext cx="2192065" cy="2593777"/>
            <a:chOff x="1611861" y="2578659"/>
            <a:chExt cx="2192065" cy="2593777"/>
          </a:xfrm>
        </p:grpSpPr>
        <p:sp>
          <p:nvSpPr>
            <p:cNvPr id="61" name="CuadroTexto 60">
              <a:extLst>
                <a:ext uri="{FF2B5EF4-FFF2-40B4-BE49-F238E27FC236}">
                  <a16:creationId xmlns:a16="http://schemas.microsoft.com/office/drawing/2014/main" id="{70597D9E-8653-92C5-0138-DA50947776A3}"/>
                </a:ext>
              </a:extLst>
            </p:cNvPr>
            <p:cNvSpPr txBox="1"/>
            <p:nvPr/>
          </p:nvSpPr>
          <p:spPr>
            <a:xfrm>
              <a:off x="1611861" y="4864659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12,1%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  <p:sp>
          <p:nvSpPr>
            <p:cNvPr id="62" name="CuadroTexto 61">
              <a:extLst>
                <a:ext uri="{FF2B5EF4-FFF2-40B4-BE49-F238E27FC236}">
                  <a16:creationId xmlns:a16="http://schemas.microsoft.com/office/drawing/2014/main" id="{CD64EA26-6D8D-3039-8E28-118A60872A26}"/>
                </a:ext>
              </a:extLst>
            </p:cNvPr>
            <p:cNvSpPr txBox="1"/>
            <p:nvPr/>
          </p:nvSpPr>
          <p:spPr>
            <a:xfrm>
              <a:off x="2431370" y="2578659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47,5%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  <p:sp>
          <p:nvSpPr>
            <p:cNvPr id="63" name="CuadroTexto 62">
              <a:extLst>
                <a:ext uri="{FF2B5EF4-FFF2-40B4-BE49-F238E27FC236}">
                  <a16:creationId xmlns:a16="http://schemas.microsoft.com/office/drawing/2014/main" id="{1C36243C-374A-37F2-388E-4ED0CA6644F9}"/>
                </a:ext>
              </a:extLst>
            </p:cNvPr>
            <p:cNvSpPr txBox="1"/>
            <p:nvPr/>
          </p:nvSpPr>
          <p:spPr>
            <a:xfrm>
              <a:off x="1985672" y="4620244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13,5%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  <p:sp>
          <p:nvSpPr>
            <p:cNvPr id="64" name="CuadroTexto 63">
              <a:extLst>
                <a:ext uri="{FF2B5EF4-FFF2-40B4-BE49-F238E27FC236}">
                  <a16:creationId xmlns:a16="http://schemas.microsoft.com/office/drawing/2014/main" id="{5E29F51C-217F-424B-1766-E26F15BE8092}"/>
                </a:ext>
              </a:extLst>
            </p:cNvPr>
            <p:cNvSpPr txBox="1"/>
            <p:nvPr/>
          </p:nvSpPr>
          <p:spPr>
            <a:xfrm>
              <a:off x="2819558" y="3958885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000000"/>
                  </a:solidFill>
                  <a:ea typeface="Calibri"/>
                  <a:cs typeface="Calibri"/>
                </a:rPr>
                <a:t>26,7%</a:t>
              </a:r>
              <a:endParaRPr lang="es-ES" sz="1400" b="1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0451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09D89A-E930-8AC7-A36E-AA57BEF075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EE140861-243B-98FD-6F66-48C84313E12B}"/>
              </a:ext>
            </a:extLst>
          </p:cNvPr>
          <p:cNvSpPr/>
          <p:nvPr/>
        </p:nvSpPr>
        <p:spPr>
          <a:xfrm>
            <a:off x="2057400" y="-18288"/>
            <a:ext cx="10134600" cy="969264"/>
          </a:xfrm>
          <a:prstGeom prst="roundRect">
            <a:avLst/>
          </a:prstGeom>
          <a:solidFill>
            <a:srgbClr val="183660"/>
          </a:solidFill>
          <a:ln>
            <a:solidFill>
              <a:srgbClr val="1836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4800" b="1">
                <a:latin typeface="Abadi" panose="020B0604020104020204" pitchFamily="34" charset="0"/>
              </a:rPr>
              <a:t>Diplomas</a:t>
            </a:r>
            <a:endParaRPr lang="es-CR" sz="4800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AAAAE90A-8FDE-CA19-B1EF-F4B08BA77352}"/>
              </a:ext>
            </a:extLst>
          </p:cNvPr>
          <p:cNvSpPr txBox="1"/>
          <p:nvPr/>
        </p:nvSpPr>
        <p:spPr>
          <a:xfrm>
            <a:off x="1490133" y="1083733"/>
            <a:ext cx="9685866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800" b="1" dirty="0">
                <a:solidFill>
                  <a:schemeClr val="accent5">
                    <a:lumMod val="75000"/>
                  </a:schemeClr>
                </a:solidFill>
                <a:ea typeface="Calibri"/>
                <a:cs typeface="Calibri"/>
              </a:rPr>
              <a:t>Porcentaje de diplomas otorgados por las universidades costarricenses, por área del conocimiento. 2022</a:t>
            </a:r>
            <a:endParaRPr lang="es-E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" name="Imagen 1" descr="Imagen que contiene Gráfico de barras&#10;&#10;Descripción generada automáticamente">
            <a:extLst>
              <a:ext uri="{FF2B5EF4-FFF2-40B4-BE49-F238E27FC236}">
                <a16:creationId xmlns:a16="http://schemas.microsoft.com/office/drawing/2014/main" id="{CE3A819A-F057-E333-804C-99407EAFC5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940" y="2190301"/>
            <a:ext cx="8801818" cy="421705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F0BA546-659D-D31E-3E9F-310E1D6AC94D}"/>
              </a:ext>
            </a:extLst>
          </p:cNvPr>
          <p:cNvSpPr txBox="1"/>
          <p:nvPr/>
        </p:nvSpPr>
        <p:spPr>
          <a:xfrm>
            <a:off x="237066" y="2269066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Ciencias Económicas</a:t>
            </a:r>
            <a:endParaRPr lang="es-ES" b="1">
              <a:solidFill>
                <a:srgbClr val="000000"/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9C2ADBE9-7DE0-E400-F6CC-92D8987CABE1}"/>
              </a:ext>
            </a:extLst>
          </p:cNvPr>
          <p:cNvSpPr txBox="1"/>
          <p:nvPr/>
        </p:nvSpPr>
        <p:spPr>
          <a:xfrm>
            <a:off x="237065" y="2772273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Educación</a:t>
            </a:r>
            <a:endParaRPr lang="es-ES" b="1">
              <a:solidFill>
                <a:srgbClr val="000000"/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3F63193-D6D5-E087-7898-2138866B7C80}"/>
              </a:ext>
            </a:extLst>
          </p:cNvPr>
          <p:cNvSpPr txBox="1"/>
          <p:nvPr/>
        </p:nvSpPr>
        <p:spPr>
          <a:xfrm>
            <a:off x="222689" y="3203594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Ciencias Sociales</a:t>
            </a:r>
            <a:endParaRPr lang="es-ES" b="1">
              <a:solidFill>
                <a:srgbClr val="000000"/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1DB69B33-1883-197D-3114-537F68D771E8}"/>
              </a:ext>
            </a:extLst>
          </p:cNvPr>
          <p:cNvSpPr txBox="1"/>
          <p:nvPr/>
        </p:nvSpPr>
        <p:spPr>
          <a:xfrm>
            <a:off x="237066" y="3663669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Ciencias de la Salud</a:t>
            </a:r>
            <a:endParaRPr lang="es-ES" b="1">
              <a:solidFill>
                <a:srgbClr val="000000"/>
              </a:solidFill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BC561BFB-F4D0-1227-A177-D013654B14BB}"/>
              </a:ext>
            </a:extLst>
          </p:cNvPr>
          <p:cNvSpPr txBox="1"/>
          <p:nvPr/>
        </p:nvSpPr>
        <p:spPr>
          <a:xfrm>
            <a:off x="222688" y="4037480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Ingeniería</a:t>
            </a:r>
            <a:endParaRPr lang="es-ES" b="1">
              <a:solidFill>
                <a:srgbClr val="000000"/>
              </a:solidFill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90C1ABD-F5C5-4971-B4E0-D816240587B5}"/>
              </a:ext>
            </a:extLst>
          </p:cNvPr>
          <p:cNvSpPr txBox="1"/>
          <p:nvPr/>
        </p:nvSpPr>
        <p:spPr>
          <a:xfrm>
            <a:off x="237065" y="4411291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Derecho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4CE5713-246D-2DCF-9A31-9DAB93AF0D85}"/>
              </a:ext>
            </a:extLst>
          </p:cNvPr>
          <p:cNvSpPr txBox="1"/>
          <p:nvPr/>
        </p:nvSpPr>
        <p:spPr>
          <a:xfrm>
            <a:off x="222687" y="4785102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Computación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33EC97D2-243E-5CCB-52F3-FBFED278B62B}"/>
              </a:ext>
            </a:extLst>
          </p:cNvPr>
          <p:cNvSpPr txBox="1"/>
          <p:nvPr/>
        </p:nvSpPr>
        <p:spPr>
          <a:xfrm>
            <a:off x="251441" y="5230799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Artes y Letras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F0117D7-8D74-A06C-1885-AA02E2893B9F}"/>
              </a:ext>
            </a:extLst>
          </p:cNvPr>
          <p:cNvSpPr txBox="1"/>
          <p:nvPr/>
        </p:nvSpPr>
        <p:spPr>
          <a:xfrm>
            <a:off x="251441" y="5647742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Recursos Naturales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1C4E01F2-99D1-E649-FC50-E2F80E4621EB}"/>
              </a:ext>
            </a:extLst>
          </p:cNvPr>
          <p:cNvSpPr txBox="1"/>
          <p:nvPr/>
        </p:nvSpPr>
        <p:spPr>
          <a:xfrm>
            <a:off x="251439" y="6093440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Ciencias Básicas</a:t>
            </a:r>
            <a:endParaRPr lang="es-ES">
              <a:solidFill>
                <a:srgbClr val="000000"/>
              </a:solidFill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DC1FAACE-6479-0CBA-2600-E3EA9A58E8B3}"/>
              </a:ext>
            </a:extLst>
          </p:cNvPr>
          <p:cNvSpPr txBox="1"/>
          <p:nvPr/>
        </p:nvSpPr>
        <p:spPr>
          <a:xfrm>
            <a:off x="10439560" y="2348621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>
                <a:ea typeface="Calibri"/>
                <a:cs typeface="Calibri"/>
              </a:rPr>
              <a:t>29,6%</a:t>
            </a:r>
            <a:endParaRPr lang="es-ES" b="1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D669F31B-6A44-69AD-85AE-0FCDBFC2FB29}"/>
              </a:ext>
            </a:extLst>
          </p:cNvPr>
          <p:cNvSpPr txBox="1"/>
          <p:nvPr/>
        </p:nvSpPr>
        <p:spPr>
          <a:xfrm>
            <a:off x="9691936" y="2779941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>
                <a:ea typeface="Calibri"/>
                <a:cs typeface="Calibri"/>
              </a:rPr>
              <a:t>26,6%</a:t>
            </a:r>
            <a:endParaRPr lang="es-ES" b="1"/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BC8907D2-3300-DC85-61D0-A842F2B3CE0B}"/>
              </a:ext>
            </a:extLst>
          </p:cNvPr>
          <p:cNvSpPr txBox="1"/>
          <p:nvPr/>
        </p:nvSpPr>
        <p:spPr>
          <a:xfrm>
            <a:off x="5163067" y="3139374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>
                <a:ea typeface="Calibri"/>
                <a:cs typeface="Calibri"/>
              </a:rPr>
              <a:t>9,0%</a:t>
            </a:r>
            <a:endParaRPr lang="es-ES" b="1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5F782E9-1A01-FB17-277C-D114DF192145}"/>
              </a:ext>
            </a:extLst>
          </p:cNvPr>
          <p:cNvSpPr txBox="1"/>
          <p:nvPr/>
        </p:nvSpPr>
        <p:spPr>
          <a:xfrm>
            <a:off x="5091180" y="3556317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>
                <a:ea typeface="Calibri"/>
                <a:cs typeface="Calibri"/>
              </a:rPr>
              <a:t>8,8%</a:t>
            </a:r>
            <a:endParaRPr lang="es-ES" b="1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D68F4338-3B36-9EB1-36D6-7A01A923FBAB}"/>
              </a:ext>
            </a:extLst>
          </p:cNvPr>
          <p:cNvSpPr txBox="1"/>
          <p:nvPr/>
        </p:nvSpPr>
        <p:spPr>
          <a:xfrm>
            <a:off x="5004915" y="4030769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>
                <a:ea typeface="Calibri"/>
                <a:cs typeface="Calibri"/>
              </a:rPr>
              <a:t>8,3%</a:t>
            </a:r>
            <a:endParaRPr lang="es-ES" b="1"/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1176DE82-083C-9C54-FB6D-6C59E5597612}"/>
              </a:ext>
            </a:extLst>
          </p:cNvPr>
          <p:cNvSpPr txBox="1"/>
          <p:nvPr/>
        </p:nvSpPr>
        <p:spPr>
          <a:xfrm>
            <a:off x="4516084" y="4404580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>
                <a:ea typeface="Calibri"/>
                <a:cs typeface="Calibri"/>
              </a:rPr>
              <a:t>6,4%</a:t>
            </a:r>
            <a:endParaRPr lang="es-ES" b="1"/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010B1191-723C-199B-8C14-26E54B40DA8B}"/>
              </a:ext>
            </a:extLst>
          </p:cNvPr>
          <p:cNvSpPr txBox="1"/>
          <p:nvPr/>
        </p:nvSpPr>
        <p:spPr>
          <a:xfrm>
            <a:off x="4199782" y="4850278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>
                <a:ea typeface="Calibri"/>
                <a:cs typeface="Calibri"/>
              </a:rPr>
              <a:t>5,4%</a:t>
            </a:r>
            <a:endParaRPr lang="es-ES" b="1"/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100BFA68-4C14-1FB7-E936-7A507ABD9AF6}"/>
              </a:ext>
            </a:extLst>
          </p:cNvPr>
          <p:cNvSpPr txBox="1"/>
          <p:nvPr/>
        </p:nvSpPr>
        <p:spPr>
          <a:xfrm>
            <a:off x="3423404" y="5224089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>
                <a:ea typeface="Calibri"/>
                <a:cs typeface="Calibri"/>
              </a:rPr>
              <a:t>2,4%</a:t>
            </a:r>
            <a:endParaRPr lang="es-ES" b="1"/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F173C698-725A-5B9E-6739-3471643FC694}"/>
              </a:ext>
            </a:extLst>
          </p:cNvPr>
          <p:cNvSpPr txBox="1"/>
          <p:nvPr/>
        </p:nvSpPr>
        <p:spPr>
          <a:xfrm>
            <a:off x="3250876" y="5641033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>
                <a:ea typeface="Calibri"/>
                <a:cs typeface="Calibri"/>
              </a:rPr>
              <a:t>2,1%</a:t>
            </a:r>
            <a:endParaRPr lang="es-ES" b="1"/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E029868B-E903-F939-CD52-85D52F842D14}"/>
              </a:ext>
            </a:extLst>
          </p:cNvPr>
          <p:cNvSpPr txBox="1"/>
          <p:nvPr/>
        </p:nvSpPr>
        <p:spPr>
          <a:xfrm>
            <a:off x="3006460" y="6057975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>
                <a:ea typeface="Calibri"/>
                <a:cs typeface="Calibri"/>
              </a:rPr>
              <a:t>0,8%</a:t>
            </a:r>
            <a:endParaRPr lang="es-ES" b="1"/>
          </a:p>
        </p:txBody>
      </p:sp>
    </p:spTree>
    <p:extLst>
      <p:ext uri="{BB962C8B-B14F-4D97-AF65-F5344CB8AC3E}">
        <p14:creationId xmlns:p14="http://schemas.microsoft.com/office/powerpoint/2010/main" val="1811326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5915086-D5CD-4AEB-BE4B-D92C87B6102D}"/>
              </a:ext>
            </a:extLst>
          </p:cNvPr>
          <p:cNvSpPr/>
          <p:nvPr/>
        </p:nvSpPr>
        <p:spPr>
          <a:xfrm>
            <a:off x="8783782" y="0"/>
            <a:ext cx="3272589" cy="16844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4905437-1EDA-426E-9633-24CB2DA4EA04}"/>
              </a:ext>
            </a:extLst>
          </p:cNvPr>
          <p:cNvSpPr txBox="1"/>
          <p:nvPr/>
        </p:nvSpPr>
        <p:spPr>
          <a:xfrm>
            <a:off x="299200" y="2340483"/>
            <a:ext cx="9992207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6000">
                <a:solidFill>
                  <a:srgbClr val="0070C0"/>
                </a:solidFill>
                <a:latin typeface="Abadi"/>
              </a:rPr>
              <a:t>4. Indicadores de empleabilidad</a:t>
            </a:r>
            <a:endParaRPr lang="es-MX" sz="6000">
              <a:solidFill>
                <a:srgbClr val="0070C0"/>
              </a:solidFill>
              <a:latin typeface="Abadi"/>
            </a:endParaRPr>
          </a:p>
        </p:txBody>
      </p:sp>
    </p:spTree>
    <p:extLst>
      <p:ext uri="{BB962C8B-B14F-4D97-AF65-F5344CB8AC3E}">
        <p14:creationId xmlns:p14="http://schemas.microsoft.com/office/powerpoint/2010/main" val="3878877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Marcador de contenido 3">
            <a:extLst>
              <a:ext uri="{FF2B5EF4-FFF2-40B4-BE49-F238E27FC236}">
                <a16:creationId xmlns:a16="http://schemas.microsoft.com/office/drawing/2014/main" id="{11A9F2ED-BEEF-DE58-F9CA-A3F09CA0B90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40664" y="3276124"/>
          <a:ext cx="10808209" cy="25540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3784">
                  <a:extLst>
                    <a:ext uri="{9D8B030D-6E8A-4147-A177-3AD203B41FA5}">
                      <a16:colId xmlns:a16="http://schemas.microsoft.com/office/drawing/2014/main" val="3786461545"/>
                    </a:ext>
                  </a:extLst>
                </a:gridCol>
                <a:gridCol w="1014984">
                  <a:extLst>
                    <a:ext uri="{9D8B030D-6E8A-4147-A177-3AD203B41FA5}">
                      <a16:colId xmlns:a16="http://schemas.microsoft.com/office/drawing/2014/main" val="468332483"/>
                    </a:ext>
                  </a:extLst>
                </a:gridCol>
                <a:gridCol w="1320276">
                  <a:extLst>
                    <a:ext uri="{9D8B030D-6E8A-4147-A177-3AD203B41FA5}">
                      <a16:colId xmlns:a16="http://schemas.microsoft.com/office/drawing/2014/main" val="4138643901"/>
                    </a:ext>
                  </a:extLst>
                </a:gridCol>
                <a:gridCol w="1647429">
                  <a:extLst>
                    <a:ext uri="{9D8B030D-6E8A-4147-A177-3AD203B41FA5}">
                      <a16:colId xmlns:a16="http://schemas.microsoft.com/office/drawing/2014/main" val="3614290874"/>
                    </a:ext>
                  </a:extLst>
                </a:gridCol>
                <a:gridCol w="840890">
                  <a:extLst>
                    <a:ext uri="{9D8B030D-6E8A-4147-A177-3AD203B41FA5}">
                      <a16:colId xmlns:a16="http://schemas.microsoft.com/office/drawing/2014/main" val="814038850"/>
                    </a:ext>
                  </a:extLst>
                </a:gridCol>
                <a:gridCol w="1585819">
                  <a:extLst>
                    <a:ext uri="{9D8B030D-6E8A-4147-A177-3AD203B41FA5}">
                      <a16:colId xmlns:a16="http://schemas.microsoft.com/office/drawing/2014/main" val="3189005907"/>
                    </a:ext>
                  </a:extLst>
                </a:gridCol>
                <a:gridCol w="1555027">
                  <a:extLst>
                    <a:ext uri="{9D8B030D-6E8A-4147-A177-3AD203B41FA5}">
                      <a16:colId xmlns:a16="http://schemas.microsoft.com/office/drawing/2014/main" val="2310280247"/>
                    </a:ext>
                  </a:extLst>
                </a:gridCol>
              </a:tblGrid>
              <a:tr h="366032">
                <a:tc>
                  <a:txBody>
                    <a:bodyPr/>
                    <a:lstStyle/>
                    <a:p>
                      <a:pPr algn="l" fontAlgn="b"/>
                      <a:endParaRPr lang="es-CR" sz="20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rgbClr val="01487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R" b="1">
                          <a:solidFill>
                            <a:schemeClr val="bg1"/>
                          </a:solidFill>
                        </a:rPr>
                        <a:t>Seguimiento 2022</a:t>
                      </a:r>
                    </a:p>
                  </a:txBody>
                  <a:tcPr marL="6350" marR="6350" marT="6350" marB="0" anchor="b">
                    <a:solidFill>
                      <a:srgbClr val="0148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R" b="1">
                          <a:solidFill>
                            <a:schemeClr val="bg1"/>
                          </a:solidFill>
                        </a:rPr>
                        <a:t>Seguimiento 2019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602316"/>
                  </a:ext>
                </a:extLst>
              </a:tr>
              <a:tr h="369429">
                <a:tc>
                  <a:txBody>
                    <a:bodyPr/>
                    <a:lstStyle/>
                    <a:p>
                      <a:pPr algn="l" fontAlgn="b"/>
                      <a:endParaRPr lang="es-CR" sz="20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rgbClr val="0148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b="1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 marL="6350" marR="6350" marT="6350" marB="0" anchor="b">
                    <a:solidFill>
                      <a:srgbClr val="0148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b="1">
                          <a:solidFill>
                            <a:schemeClr val="bg1"/>
                          </a:solidFill>
                        </a:rPr>
                        <a:t>Bachillerato</a:t>
                      </a:r>
                    </a:p>
                  </a:txBody>
                  <a:tcPr marL="6350" marR="6350" marT="6350" marB="0" anchor="b">
                    <a:solidFill>
                      <a:srgbClr val="0148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b="1">
                          <a:solidFill>
                            <a:schemeClr val="bg1"/>
                          </a:solidFill>
                        </a:rPr>
                        <a:t>Licenciatura</a:t>
                      </a:r>
                    </a:p>
                  </a:txBody>
                  <a:tcPr marL="6350" marR="6350" marT="6350" marB="0" anchor="b">
                    <a:solidFill>
                      <a:srgbClr val="0148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b="1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b="1">
                          <a:solidFill>
                            <a:schemeClr val="bg1"/>
                          </a:solidFill>
                        </a:rPr>
                        <a:t>Bachillerato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b="1">
                          <a:solidFill>
                            <a:schemeClr val="bg1"/>
                          </a:solidFill>
                        </a:rPr>
                        <a:t>Licenciatura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134293"/>
                  </a:ext>
                </a:extLst>
              </a:tr>
              <a:tr h="369429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1" u="none" strike="noStrike">
                          <a:effectLst/>
                          <a:latin typeface="+mn-lt"/>
                        </a:rPr>
                        <a:t>Desempleo</a:t>
                      </a:r>
                      <a:endParaRPr lang="es-CR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6,5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8,1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5,4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7,1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1,1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7034445"/>
                  </a:ext>
                </a:extLst>
              </a:tr>
              <a:tr h="724594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1" u="none" strike="noStrike">
                          <a:effectLst/>
                          <a:latin typeface="+mn-lt"/>
                        </a:rPr>
                        <a:t>Subempleo por insuficiencia de horas</a:t>
                      </a:r>
                      <a:endParaRPr lang="es-CR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2,8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2,5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1,6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1,9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1,1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0801348"/>
                  </a:ext>
                </a:extLst>
              </a:tr>
              <a:tr h="724594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1" u="none" strike="noStrike">
                          <a:effectLst/>
                          <a:latin typeface="+mn-lt"/>
                        </a:rPr>
                        <a:t>Empleo con poca o ninguna relación</a:t>
                      </a:r>
                      <a:endParaRPr lang="es-CR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7,9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9,9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4,4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6,0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7,8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3,2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3308262"/>
                  </a:ext>
                </a:extLst>
              </a:tr>
            </a:tbl>
          </a:graphicData>
        </a:graphic>
      </p:graphicFrame>
      <p:graphicFrame>
        <p:nvGraphicFramePr>
          <p:cNvPr id="15" name="Diagrama 14">
            <a:extLst>
              <a:ext uri="{FF2B5EF4-FFF2-40B4-BE49-F238E27FC236}">
                <a16:creationId xmlns:a16="http://schemas.microsoft.com/office/drawing/2014/main" id="{789500F8-9145-F3E4-2581-F411103ED804}"/>
              </a:ext>
            </a:extLst>
          </p:cNvPr>
          <p:cNvGraphicFramePr/>
          <p:nvPr/>
        </p:nvGraphicFramePr>
        <p:xfrm>
          <a:off x="2032000" y="1324737"/>
          <a:ext cx="8128000" cy="1456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D9F87C32-3B02-4587-86BC-C2D75593FEB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3156" r="87952" b="67080"/>
          <a:stretch/>
        </p:blipFill>
        <p:spPr>
          <a:xfrm>
            <a:off x="1420765" y="1324737"/>
            <a:ext cx="1605900" cy="1236726"/>
          </a:xfrm>
          <a:prstGeom prst="rect">
            <a:avLst/>
          </a:prstGeom>
        </p:spPr>
      </p:pic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E77C06DA-01F0-EE75-D6A8-7362DA51BC10}"/>
              </a:ext>
            </a:extLst>
          </p:cNvPr>
          <p:cNvSpPr/>
          <p:nvPr/>
        </p:nvSpPr>
        <p:spPr>
          <a:xfrm>
            <a:off x="2075687" y="-18288"/>
            <a:ext cx="10116313" cy="969264"/>
          </a:xfrm>
          <a:prstGeom prst="roundRect">
            <a:avLst/>
          </a:prstGeom>
          <a:solidFill>
            <a:srgbClr val="183660"/>
          </a:solidFill>
          <a:ln>
            <a:solidFill>
              <a:srgbClr val="1836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3600" b="1"/>
              <a:t>Indicadores laborales  de los estudios de seguimiento 2019 - 2022</a:t>
            </a:r>
          </a:p>
        </p:txBody>
      </p:sp>
    </p:spTree>
    <p:extLst>
      <p:ext uri="{BB962C8B-B14F-4D97-AF65-F5344CB8AC3E}">
        <p14:creationId xmlns:p14="http://schemas.microsoft.com/office/powerpoint/2010/main" val="3536875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5915086-D5CD-4AEB-BE4B-D92C87B6102D}"/>
              </a:ext>
            </a:extLst>
          </p:cNvPr>
          <p:cNvSpPr/>
          <p:nvPr/>
        </p:nvSpPr>
        <p:spPr>
          <a:xfrm>
            <a:off x="8672945" y="0"/>
            <a:ext cx="3272589" cy="16844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4905437-1EDA-426E-9633-24CB2DA4EA04}"/>
              </a:ext>
            </a:extLst>
          </p:cNvPr>
          <p:cNvSpPr txBox="1"/>
          <p:nvPr/>
        </p:nvSpPr>
        <p:spPr>
          <a:xfrm>
            <a:off x="54785" y="2973086"/>
            <a:ext cx="12079706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6000">
                <a:solidFill>
                  <a:srgbClr val="0070C0"/>
                </a:solidFill>
                <a:latin typeface="Abadi"/>
              </a:rPr>
              <a:t>5. Habilidades y competencias</a:t>
            </a:r>
            <a:endParaRPr lang="es-MX" sz="6000">
              <a:solidFill>
                <a:srgbClr val="0070C0"/>
              </a:solidFill>
              <a:latin typeface="Abadi"/>
            </a:endParaRPr>
          </a:p>
        </p:txBody>
      </p:sp>
    </p:spTree>
    <p:extLst>
      <p:ext uri="{BB962C8B-B14F-4D97-AF65-F5344CB8AC3E}">
        <p14:creationId xmlns:p14="http://schemas.microsoft.com/office/powerpoint/2010/main" val="2213732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370764838"/>
              </p:ext>
            </p:extLst>
          </p:nvPr>
        </p:nvGraphicFramePr>
        <p:xfrm>
          <a:off x="0" y="2416683"/>
          <a:ext cx="7426035" cy="2157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08770459"/>
              </p:ext>
            </p:extLst>
          </p:nvPr>
        </p:nvGraphicFramePr>
        <p:xfrm>
          <a:off x="3075711" y="4797859"/>
          <a:ext cx="10321636" cy="188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Flecha izquierda 8"/>
          <p:cNvSpPr/>
          <p:nvPr/>
        </p:nvSpPr>
        <p:spPr>
          <a:xfrm>
            <a:off x="7100454" y="2300434"/>
            <a:ext cx="4304172" cy="2018254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s-ES" b="1">
                <a:solidFill>
                  <a:srgbClr val="000000"/>
                </a:solidFill>
              </a:rPr>
              <a:t>Es cuando las tareas se realizan con experiencia y conocimiento. </a:t>
            </a:r>
            <a:endParaRPr lang="en-US" b="1">
              <a:solidFill>
                <a:srgbClr val="000000"/>
              </a:solidFill>
            </a:endParaRPr>
          </a:p>
          <a:p>
            <a:pPr algn="just"/>
            <a:r>
              <a:rPr lang="es-ES" b="1" err="1">
                <a:solidFill>
                  <a:srgbClr val="000000"/>
                </a:solidFill>
              </a:rPr>
              <a:t>OLaP</a:t>
            </a:r>
            <a:r>
              <a:rPr lang="es-ES" b="1">
                <a:solidFill>
                  <a:srgbClr val="000000"/>
                </a:solidFill>
              </a:rPr>
              <a:t>, 2023.</a:t>
            </a:r>
            <a:endParaRPr lang="en-US" b="1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10" name="Flecha derecha 9"/>
          <p:cNvSpPr/>
          <p:nvPr/>
        </p:nvSpPr>
        <p:spPr>
          <a:xfrm>
            <a:off x="450675" y="4463199"/>
            <a:ext cx="3719542" cy="239052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s-ES" b="1">
                <a:solidFill>
                  <a:srgbClr val="000000"/>
                </a:solidFill>
              </a:rPr>
              <a:t>Es cuando una persona puede realizar una tarea de manera correcta. </a:t>
            </a:r>
            <a:endParaRPr lang="es-ES">
              <a:solidFill>
                <a:srgbClr val="FFFFFF"/>
              </a:solidFill>
            </a:endParaRPr>
          </a:p>
          <a:p>
            <a:pPr algn="just"/>
            <a:r>
              <a:rPr lang="es-ES" b="1" err="1">
                <a:solidFill>
                  <a:srgbClr val="000000"/>
                </a:solidFill>
              </a:rPr>
              <a:t>OLaP</a:t>
            </a:r>
            <a:r>
              <a:rPr lang="es-ES" b="1">
                <a:solidFill>
                  <a:srgbClr val="000000"/>
                </a:solidFill>
              </a:rPr>
              <a:t>, 2023.</a:t>
            </a:r>
            <a:endParaRPr lang="es-ES">
              <a:ea typeface="Calibri"/>
              <a:cs typeface="Calibri"/>
            </a:endParaRPr>
          </a:p>
        </p:txBody>
      </p:sp>
      <p:sp>
        <p:nvSpPr>
          <p:cNvPr id="11" name="Proceso 10"/>
          <p:cNvSpPr/>
          <p:nvPr/>
        </p:nvSpPr>
        <p:spPr>
          <a:xfrm>
            <a:off x="152400" y="1206575"/>
            <a:ext cx="11049000" cy="954732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s-ES" sz="2400" b="1">
                <a:solidFill>
                  <a:srgbClr val="000000"/>
                </a:solidFill>
              </a:rPr>
              <a:t>Perfil profesional</a:t>
            </a:r>
            <a:r>
              <a:rPr lang="es-ES" sz="2400">
                <a:solidFill>
                  <a:srgbClr val="000000"/>
                </a:solidFill>
              </a:rPr>
              <a:t>: comprende el conjunto de capacidades, destrezas, actitudes y valores que se desea formar en la persona como futuro profesional, que le permita desempeñarse, según el campo de acción que le corresponde. UNED, 2023.</a:t>
            </a:r>
            <a:endParaRPr lang="en-US" sz="2400"/>
          </a:p>
        </p:txBody>
      </p:sp>
      <p:sp>
        <p:nvSpPr>
          <p:cNvPr id="8" name="Rectángulo: esquinas redondeadas 5">
            <a:extLst>
              <a:ext uri="{FF2B5EF4-FFF2-40B4-BE49-F238E27FC236}">
                <a16:creationId xmlns:a16="http://schemas.microsoft.com/office/drawing/2014/main" id="{57D1B012-65FE-4245-9EA4-056F2D7363D1}"/>
              </a:ext>
            </a:extLst>
          </p:cNvPr>
          <p:cNvSpPr/>
          <p:nvPr/>
        </p:nvSpPr>
        <p:spPr>
          <a:xfrm>
            <a:off x="2008909" y="-10561"/>
            <a:ext cx="10183091" cy="969264"/>
          </a:xfrm>
          <a:prstGeom prst="roundRect">
            <a:avLst/>
          </a:prstGeom>
          <a:solidFill>
            <a:srgbClr val="183660"/>
          </a:solidFill>
          <a:ln>
            <a:solidFill>
              <a:srgbClr val="1836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4800"/>
              <a:t>Definiciones</a:t>
            </a:r>
          </a:p>
        </p:txBody>
      </p:sp>
    </p:spTree>
    <p:extLst>
      <p:ext uri="{BB962C8B-B14F-4D97-AF65-F5344CB8AC3E}">
        <p14:creationId xmlns:p14="http://schemas.microsoft.com/office/powerpoint/2010/main" val="109537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7" grpId="0">
        <p:bldAsOne/>
      </p:bldGraphic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5915086-D5CD-4AEB-BE4B-D92C87B6102D}"/>
              </a:ext>
            </a:extLst>
          </p:cNvPr>
          <p:cNvSpPr/>
          <p:nvPr/>
        </p:nvSpPr>
        <p:spPr>
          <a:xfrm>
            <a:off x="8783782" y="0"/>
            <a:ext cx="3272589" cy="16844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4905437-1EDA-426E-9633-24CB2DA4EA04}"/>
              </a:ext>
            </a:extLst>
          </p:cNvPr>
          <p:cNvSpPr txBox="1"/>
          <p:nvPr/>
        </p:nvSpPr>
        <p:spPr>
          <a:xfrm>
            <a:off x="83539" y="2153577"/>
            <a:ext cx="11627422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6000">
                <a:solidFill>
                  <a:srgbClr val="0070C0"/>
                </a:solidFill>
                <a:latin typeface="Abadi"/>
              </a:rPr>
              <a:t>6. Indicaciones para el desarrollo del taller</a:t>
            </a:r>
          </a:p>
        </p:txBody>
      </p:sp>
    </p:spTree>
    <p:extLst>
      <p:ext uri="{BB962C8B-B14F-4D97-AF65-F5344CB8AC3E}">
        <p14:creationId xmlns:p14="http://schemas.microsoft.com/office/powerpoint/2010/main" val="2547650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7D1B012-65FE-4245-9EA4-056F2D7363D1}"/>
              </a:ext>
            </a:extLst>
          </p:cNvPr>
          <p:cNvSpPr/>
          <p:nvPr/>
        </p:nvSpPr>
        <p:spPr>
          <a:xfrm>
            <a:off x="2075687" y="-18288"/>
            <a:ext cx="10116313" cy="969264"/>
          </a:xfrm>
          <a:prstGeom prst="roundRect">
            <a:avLst/>
          </a:prstGeom>
          <a:solidFill>
            <a:srgbClr val="183660"/>
          </a:solidFill>
          <a:ln>
            <a:solidFill>
              <a:srgbClr val="1836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R" sz="4800"/>
              <a:t>Indicaciones del taller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7135C1B-78DA-4F62-911F-C0EE9F7D9D97}"/>
              </a:ext>
            </a:extLst>
          </p:cNvPr>
          <p:cNvSpPr txBox="1"/>
          <p:nvPr/>
        </p:nvSpPr>
        <p:spPr>
          <a:xfrm>
            <a:off x="307341" y="6250907"/>
            <a:ext cx="11085095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s-ES" sz="2400" b="1" dirty="0"/>
              <a:t>8. Tema café y bocadillos.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5FA4CAD-0984-8E20-3F29-CD77DB6DD569}"/>
              </a:ext>
            </a:extLst>
          </p:cNvPr>
          <p:cNvSpPr txBox="1"/>
          <p:nvPr/>
        </p:nvSpPr>
        <p:spPr>
          <a:xfrm>
            <a:off x="269243" y="1272998"/>
            <a:ext cx="95972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/>
              <a:t>1. Se dará apoyo por parte del </a:t>
            </a:r>
            <a:r>
              <a:rPr lang="es-ES" sz="2400" b="1" dirty="0" err="1"/>
              <a:t>Conare</a:t>
            </a:r>
            <a:r>
              <a:rPr lang="es-ES" sz="2400" b="1" dirty="0"/>
              <a:t> para cada mesa.</a:t>
            </a:r>
            <a:endParaRPr lang="es-ES" sz="2400" b="1" dirty="0">
              <a:ea typeface="Calibri"/>
              <a:cs typeface="Calibri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49D0718-F62E-FBB9-AA44-8B4D60FA48CD}"/>
              </a:ext>
            </a:extLst>
          </p:cNvPr>
          <p:cNvSpPr txBox="1"/>
          <p:nvPr/>
        </p:nvSpPr>
        <p:spPr>
          <a:xfrm>
            <a:off x="269242" y="1908693"/>
            <a:ext cx="61072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/>
              <a:t>2. Se presentarán preguntas generadoras.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0BE18AA-D304-5851-624A-69DBCFF21737}"/>
              </a:ext>
            </a:extLst>
          </p:cNvPr>
          <p:cNvSpPr txBox="1"/>
          <p:nvPr/>
        </p:nvSpPr>
        <p:spPr>
          <a:xfrm>
            <a:off x="269242" y="2689451"/>
            <a:ext cx="9597245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s-ES" sz="2400" b="1" dirty="0"/>
              <a:t>3. La mesa no tiene que llegar a consenso sobre cada pregunta.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AEDC33F-AA6D-DFD3-FF84-1B7A76E7DC34}"/>
              </a:ext>
            </a:extLst>
          </p:cNvPr>
          <p:cNvSpPr txBox="1"/>
          <p:nvPr/>
        </p:nvSpPr>
        <p:spPr>
          <a:xfrm>
            <a:off x="269242" y="3426702"/>
            <a:ext cx="8795736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s-ES" sz="2400" b="1" dirty="0"/>
              <a:t>4. Se tiene asignados tiempos por cada pregunta.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B1AB899-A441-A8E0-88D9-0B77CBF4A9FB}"/>
              </a:ext>
            </a:extLst>
          </p:cNvPr>
          <p:cNvSpPr txBox="1"/>
          <p:nvPr/>
        </p:nvSpPr>
        <p:spPr>
          <a:xfrm>
            <a:off x="307341" y="4200479"/>
            <a:ext cx="9190847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s-ES" sz="2400" b="1" dirty="0"/>
              <a:t>5. Los espacios de interrupción se manejan por mesa.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ABE8B38-0368-541D-B6D1-AEF24C528C6B}"/>
              </a:ext>
            </a:extLst>
          </p:cNvPr>
          <p:cNvSpPr txBox="1"/>
          <p:nvPr/>
        </p:nvSpPr>
        <p:spPr>
          <a:xfrm>
            <a:off x="307341" y="4951111"/>
            <a:ext cx="9597245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s-ES" sz="2400" b="1" dirty="0"/>
              <a:t>6. Se les recuerda mantener sus celulares en silencio.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3FB1323F-00BF-CEB8-AB3B-FA8BD5977433}"/>
              </a:ext>
            </a:extLst>
          </p:cNvPr>
          <p:cNvSpPr txBox="1"/>
          <p:nvPr/>
        </p:nvSpPr>
        <p:spPr>
          <a:xfrm>
            <a:off x="307342" y="5608849"/>
            <a:ext cx="7258754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s-ES" sz="2400" b="1" dirty="0"/>
              <a:t>7. QR con material de consulta.</a:t>
            </a:r>
          </a:p>
        </p:txBody>
      </p:sp>
    </p:spTree>
    <p:extLst>
      <p:ext uri="{BB962C8B-B14F-4D97-AF65-F5344CB8AC3E}">
        <p14:creationId xmlns:p14="http://schemas.microsoft.com/office/powerpoint/2010/main" val="291982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7" grpId="0"/>
      <p:bldP spid="11" grpId="0"/>
      <p:bldP spid="13" grpId="0"/>
      <p:bldP spid="15" grpId="0"/>
      <p:bldP spid="17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5915086-D5CD-4AEB-BE4B-D92C87B6102D}"/>
              </a:ext>
            </a:extLst>
          </p:cNvPr>
          <p:cNvSpPr/>
          <p:nvPr/>
        </p:nvSpPr>
        <p:spPr>
          <a:xfrm>
            <a:off x="8880764" y="0"/>
            <a:ext cx="3272589" cy="16844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4905437-1EDA-426E-9633-24CB2DA4EA04}"/>
              </a:ext>
            </a:extLst>
          </p:cNvPr>
          <p:cNvSpPr txBox="1"/>
          <p:nvPr/>
        </p:nvSpPr>
        <p:spPr>
          <a:xfrm>
            <a:off x="112294" y="2326105"/>
            <a:ext cx="1162742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6000">
                <a:solidFill>
                  <a:srgbClr val="0070C0"/>
                </a:solidFill>
                <a:latin typeface="Abadi"/>
              </a:rPr>
              <a:t>7. Conclusiones</a:t>
            </a:r>
          </a:p>
        </p:txBody>
      </p:sp>
    </p:spTree>
    <p:extLst>
      <p:ext uri="{BB962C8B-B14F-4D97-AF65-F5344CB8AC3E}">
        <p14:creationId xmlns:p14="http://schemas.microsoft.com/office/powerpoint/2010/main" val="1548493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>
            <a:spLocks noGrp="1"/>
          </p:cNvSpPr>
          <p:nvPr>
            <p:ph type="ctrTitle"/>
          </p:nvPr>
        </p:nvSpPr>
        <p:spPr>
          <a:xfrm>
            <a:off x="3414329" y="1417291"/>
            <a:ext cx="8181926" cy="413838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s-ES" sz="4400" b="1" i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Taller para análisis de entorno del </a:t>
            </a:r>
            <a:r>
              <a:rPr lang="es-ES" sz="4400" b="1" i="0" u="none" strike="noStrike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Plan Nacional de la Educación Superior (PLANES) 2026-2030</a:t>
            </a:r>
            <a:r>
              <a:rPr lang="es-ES" sz="4400" b="0" i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s-ES" sz="1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es-ES" sz="1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s-ES" sz="2000" b="1" i="1">
                <a:solidFill>
                  <a:schemeClr val="bg2">
                    <a:lumMod val="50000"/>
                  </a:schemeClr>
                </a:solidFill>
                <a:effectLst/>
                <a:latin typeface="Abadi" panose="020B0604020104020204" pitchFamily="34" charset="0"/>
              </a:rPr>
              <a:t>“</a:t>
            </a:r>
            <a:r>
              <a:rPr lang="es-ES" sz="2800" b="1" i="1">
                <a:solidFill>
                  <a:schemeClr val="bg2">
                    <a:lumMod val="50000"/>
                  </a:schemeClr>
                </a:solidFill>
                <a:effectLst/>
                <a:latin typeface="Abadi" panose="020B0604020104020204" pitchFamily="34" charset="0"/>
              </a:rPr>
              <a:t>La persona profesional del futuro: una visión al 2050”</a:t>
            </a:r>
            <a:r>
              <a:rPr lang="es-ES" sz="2800" b="0" i="1">
                <a:solidFill>
                  <a:schemeClr val="bg2">
                    <a:lumMod val="50000"/>
                  </a:schemeClr>
                </a:solidFill>
                <a:effectLst/>
                <a:latin typeface="Abadi" panose="020B0604020104020204" pitchFamily="34" charset="0"/>
              </a:rPr>
              <a:t> </a:t>
            </a:r>
            <a:r>
              <a:rPr lang="es-ES" sz="6700" i="1">
                <a:solidFill>
                  <a:schemeClr val="bg2">
                    <a:lumMod val="50000"/>
                  </a:schemeClr>
                </a:solidFill>
                <a:latin typeface="Abadi" panose="020B0604020104020204" pitchFamily="34" charset="0"/>
              </a:rPr>
              <a:t/>
            </a:r>
            <a:br>
              <a:rPr lang="es-ES" sz="6700" i="1">
                <a:solidFill>
                  <a:schemeClr val="bg2">
                    <a:lumMod val="50000"/>
                  </a:schemeClr>
                </a:solidFill>
                <a:latin typeface="Abadi" panose="020B0604020104020204" pitchFamily="34" charset="0"/>
              </a:rPr>
            </a:br>
            <a:endParaRPr lang="es-ES" i="1">
              <a:solidFill>
                <a:schemeClr val="bg2">
                  <a:lumMod val="50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60B5AC3-B5C8-5340-CE9B-DC4DB381226C}"/>
              </a:ext>
            </a:extLst>
          </p:cNvPr>
          <p:cNvSpPr txBox="1"/>
          <p:nvPr/>
        </p:nvSpPr>
        <p:spPr>
          <a:xfrm>
            <a:off x="4753471" y="4868156"/>
            <a:ext cx="529388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b="1">
                <a:latin typeface="Arial Narrow" panose="020B0606020202030204" pitchFamily="34" charset="0"/>
              </a:rPr>
              <a:t>División de Planificación Interuniversitaria</a:t>
            </a:r>
          </a:p>
          <a:p>
            <a:pPr algn="ctr"/>
            <a:r>
              <a:rPr lang="es-CR" b="1">
                <a:latin typeface="Arial Narrow" panose="020B0606020202030204" pitchFamily="34" charset="0"/>
              </a:rPr>
              <a:t>23 de enero, 2024</a:t>
            </a:r>
          </a:p>
          <a:p>
            <a:pPr algn="ctr"/>
            <a:r>
              <a:rPr lang="es-CR" b="1">
                <a:latin typeface="Arial Narrow" panose="020B0606020202030204" pitchFamily="34" charset="0"/>
              </a:rPr>
              <a:t>San José, Costa Rica</a:t>
            </a:r>
          </a:p>
        </p:txBody>
      </p:sp>
    </p:spTree>
    <p:extLst>
      <p:ext uri="{BB962C8B-B14F-4D97-AF65-F5344CB8AC3E}">
        <p14:creationId xmlns:p14="http://schemas.microsoft.com/office/powerpoint/2010/main" val="2362059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472A1A43-A19C-42EA-0F5B-E15666A54F2A}"/>
              </a:ext>
            </a:extLst>
          </p:cNvPr>
          <p:cNvSpPr/>
          <p:nvPr/>
        </p:nvSpPr>
        <p:spPr>
          <a:xfrm>
            <a:off x="2057400" y="-18288"/>
            <a:ext cx="10134600" cy="969264"/>
          </a:xfrm>
          <a:prstGeom prst="roundRect">
            <a:avLst/>
          </a:prstGeom>
          <a:solidFill>
            <a:srgbClr val="183660"/>
          </a:solidFill>
          <a:ln>
            <a:solidFill>
              <a:srgbClr val="1836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4800" b="1">
                <a:latin typeface="Abadi" panose="020B0604020104020204" pitchFamily="34" charset="0"/>
              </a:rPr>
              <a:t>Agenda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75198EC1-DAE8-4313-879D-628EFB24D077}"/>
              </a:ext>
            </a:extLst>
          </p:cNvPr>
          <p:cNvSpPr txBox="1"/>
          <p:nvPr/>
        </p:nvSpPr>
        <p:spPr>
          <a:xfrm>
            <a:off x="850231" y="1713913"/>
            <a:ext cx="10447799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742950" indent="-742950"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s-ES" sz="3600" dirty="0">
                <a:solidFill>
                  <a:srgbClr val="000000"/>
                </a:solidFill>
              </a:rPr>
              <a:t>Objetivo del taller</a:t>
            </a:r>
            <a:endParaRPr lang="en-US" dirty="0">
              <a:solidFill>
                <a:srgbClr val="000000"/>
              </a:solidFill>
            </a:endParaRPr>
          </a:p>
          <a:p>
            <a:pPr marL="742950" indent="-742950"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s-ES" sz="3600" dirty="0">
                <a:solidFill>
                  <a:srgbClr val="000000"/>
                </a:solidFill>
              </a:rPr>
              <a:t>Contexto del PLANES</a:t>
            </a:r>
          </a:p>
          <a:p>
            <a:pPr marL="742950" indent="-742950"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s-ES" sz="3600" dirty="0">
                <a:solidFill>
                  <a:srgbClr val="000000"/>
                </a:solidFill>
              </a:rPr>
              <a:t>Algunas estadísticas de diplomas de la educación superior</a:t>
            </a:r>
          </a:p>
          <a:p>
            <a:pPr marL="742950" indent="-742950"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s-ES" sz="3600" dirty="0">
                <a:solidFill>
                  <a:srgbClr val="000000"/>
                </a:solidFill>
              </a:rPr>
              <a:t>Indicadores de empleabilidad</a:t>
            </a:r>
          </a:p>
          <a:p>
            <a:pPr marL="742950" indent="-742950"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s-ES" sz="3600" dirty="0">
                <a:solidFill>
                  <a:srgbClr val="000000"/>
                </a:solidFill>
              </a:rPr>
              <a:t>Habilidades y competencias</a:t>
            </a:r>
          </a:p>
          <a:p>
            <a:pPr marL="742950" indent="-742950"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s-ES" sz="3600" dirty="0">
                <a:solidFill>
                  <a:srgbClr val="000000"/>
                </a:solidFill>
              </a:rPr>
              <a:t>Indicaciones para el desarrollo del taller</a:t>
            </a:r>
          </a:p>
          <a:p>
            <a:pPr marL="742950" indent="-742950"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s-ES" sz="3600" dirty="0">
                <a:solidFill>
                  <a:srgbClr val="000000"/>
                </a:solidFill>
              </a:rPr>
              <a:t>Conclusiones</a:t>
            </a:r>
          </a:p>
        </p:txBody>
      </p:sp>
    </p:spTree>
    <p:extLst>
      <p:ext uri="{BB962C8B-B14F-4D97-AF65-F5344CB8AC3E}">
        <p14:creationId xmlns:p14="http://schemas.microsoft.com/office/powerpoint/2010/main" val="4077823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5915086-D5CD-4AEB-BE4B-D92C87B6102D}"/>
              </a:ext>
            </a:extLst>
          </p:cNvPr>
          <p:cNvSpPr/>
          <p:nvPr/>
        </p:nvSpPr>
        <p:spPr>
          <a:xfrm>
            <a:off x="8742219" y="0"/>
            <a:ext cx="3272589" cy="16844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4905437-1EDA-426E-9633-24CB2DA4EA04}"/>
              </a:ext>
            </a:extLst>
          </p:cNvPr>
          <p:cNvSpPr txBox="1"/>
          <p:nvPr/>
        </p:nvSpPr>
        <p:spPr>
          <a:xfrm>
            <a:off x="406652" y="3009256"/>
            <a:ext cx="10860505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6000">
                <a:solidFill>
                  <a:srgbClr val="0070C0"/>
                </a:solidFill>
                <a:latin typeface="Abadi"/>
              </a:rPr>
              <a:t>1. Objetivo del taller</a:t>
            </a:r>
            <a:endParaRPr lang="es-MX" sz="6000">
              <a:solidFill>
                <a:srgbClr val="0070C0"/>
              </a:solidFill>
              <a:latin typeface="Abadi"/>
            </a:endParaRPr>
          </a:p>
        </p:txBody>
      </p:sp>
    </p:spTree>
    <p:extLst>
      <p:ext uri="{BB962C8B-B14F-4D97-AF65-F5344CB8AC3E}">
        <p14:creationId xmlns:p14="http://schemas.microsoft.com/office/powerpoint/2010/main" val="2672670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E94DF3EB-E819-2960-586C-45017B056C04}"/>
              </a:ext>
            </a:extLst>
          </p:cNvPr>
          <p:cNvSpPr/>
          <p:nvPr/>
        </p:nvSpPr>
        <p:spPr>
          <a:xfrm>
            <a:off x="2057400" y="-18288"/>
            <a:ext cx="10134600" cy="969264"/>
          </a:xfrm>
          <a:prstGeom prst="roundRect">
            <a:avLst/>
          </a:prstGeom>
          <a:solidFill>
            <a:srgbClr val="183660"/>
          </a:solidFill>
          <a:ln>
            <a:solidFill>
              <a:srgbClr val="1836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4800" b="1">
                <a:latin typeface="Abadi" panose="020B0604020104020204" pitchFamily="34" charset="0"/>
              </a:rPr>
              <a:t>Objetivo</a:t>
            </a:r>
            <a:endParaRPr lang="es-CR" sz="480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CD59428C-F674-4484-97C7-55212C07C487}"/>
              </a:ext>
            </a:extLst>
          </p:cNvPr>
          <p:cNvSpPr txBox="1"/>
          <p:nvPr/>
        </p:nvSpPr>
        <p:spPr>
          <a:xfrm>
            <a:off x="707858" y="1997839"/>
            <a:ext cx="10874542" cy="286232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s-ES" sz="3600" b="0" i="1">
                <a:solidFill>
                  <a:srgbClr val="000000"/>
                </a:solidFill>
                <a:effectLst/>
                <a:cs typeface="Arial"/>
              </a:rPr>
              <a:t>Recopilar información respecto a la</a:t>
            </a:r>
            <a:r>
              <a:rPr lang="es-CR" sz="3600" b="0" i="1" u="none" strike="noStrike">
                <a:solidFill>
                  <a:srgbClr val="000000"/>
                </a:solidFill>
                <a:effectLst/>
                <a:cs typeface="Arial"/>
              </a:rPr>
              <a:t> persona profesional del futuro: una visión al </a:t>
            </a:r>
            <a:r>
              <a:rPr lang="es-CR" sz="3600" i="1">
                <a:solidFill>
                  <a:srgbClr val="000000"/>
                </a:solidFill>
                <a:cs typeface="Arial"/>
              </a:rPr>
              <a:t>año 2050</a:t>
            </a:r>
            <a:r>
              <a:rPr lang="es-CR" sz="3600" b="0" i="1" u="none" strike="noStrike">
                <a:solidFill>
                  <a:srgbClr val="000000"/>
                </a:solidFill>
                <a:effectLst/>
                <a:cs typeface="Arial"/>
              </a:rPr>
              <a:t>, desde la perspectiva </a:t>
            </a:r>
            <a:r>
              <a:rPr lang="es-CR" sz="3600" i="1">
                <a:solidFill>
                  <a:srgbClr val="000000"/>
                </a:solidFill>
                <a:cs typeface="Arial"/>
              </a:rPr>
              <a:t>de la organización que representa</a:t>
            </a:r>
            <a:r>
              <a:rPr lang="es-ES" sz="3600" b="0" i="1">
                <a:solidFill>
                  <a:srgbClr val="000000"/>
                </a:solidFill>
                <a:effectLst/>
                <a:cs typeface="Arial"/>
              </a:rPr>
              <a:t>, con el fin de aportar al proceso de formulación del Plan Nacional de la Educación Superior 2026-2030.</a:t>
            </a:r>
            <a:endParaRPr lang="es-MX" sz="3600" i="1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6962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5915086-D5CD-4AEB-BE4B-D92C87B6102D}"/>
              </a:ext>
            </a:extLst>
          </p:cNvPr>
          <p:cNvSpPr/>
          <p:nvPr/>
        </p:nvSpPr>
        <p:spPr>
          <a:xfrm>
            <a:off x="8659091" y="0"/>
            <a:ext cx="3272589" cy="16844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4905437-1EDA-426E-9633-24CB2DA4EA04}"/>
              </a:ext>
            </a:extLst>
          </p:cNvPr>
          <p:cNvSpPr txBox="1"/>
          <p:nvPr/>
        </p:nvSpPr>
        <p:spPr>
          <a:xfrm>
            <a:off x="-2725" y="2873806"/>
            <a:ext cx="12317491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6000">
                <a:solidFill>
                  <a:srgbClr val="0070C0"/>
                </a:solidFill>
                <a:latin typeface="Abadi"/>
              </a:rPr>
              <a:t>2. Contexto del PLANES</a:t>
            </a:r>
            <a:endParaRPr lang="es-MX" sz="6000">
              <a:solidFill>
                <a:srgbClr val="0070C0"/>
              </a:solidFill>
              <a:latin typeface="Abadi"/>
            </a:endParaRPr>
          </a:p>
        </p:txBody>
      </p:sp>
    </p:spTree>
    <p:extLst>
      <p:ext uri="{BB962C8B-B14F-4D97-AF65-F5344CB8AC3E}">
        <p14:creationId xmlns:p14="http://schemas.microsoft.com/office/powerpoint/2010/main" val="543851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/>
        </p:nvGraphicFramePr>
        <p:xfrm>
          <a:off x="3543663" y="2037006"/>
          <a:ext cx="4831257" cy="2220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B0EBFCF3-8AD1-460C-924A-9F01A1D63396}"/>
              </a:ext>
            </a:extLst>
          </p:cNvPr>
          <p:cNvSpPr txBox="1"/>
          <p:nvPr/>
        </p:nvSpPr>
        <p:spPr>
          <a:xfrm>
            <a:off x="8709006" y="2148381"/>
            <a:ext cx="2870221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CR" sz="2000" b="1"/>
              <a:t>PLANES  y PNDIP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72FFE26-FC68-4FB4-BBE9-6641F72E1D93}"/>
              </a:ext>
            </a:extLst>
          </p:cNvPr>
          <p:cNvSpPr txBox="1"/>
          <p:nvPr/>
        </p:nvSpPr>
        <p:spPr>
          <a:xfrm>
            <a:off x="3287370" y="5729696"/>
            <a:ext cx="571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000"/>
              <a:t>Artículo 85 Constitución Política de Costa Rica </a:t>
            </a:r>
          </a:p>
          <a:p>
            <a:pPr algn="ctr"/>
            <a:r>
              <a:rPr lang="es-CR" sz="2000"/>
              <a:t>Contraloría General de la República, oficio DFOC-SOC-1014 (13-09-2010)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552C5CB-6A11-4028-B854-9434770AA12E}"/>
              </a:ext>
            </a:extLst>
          </p:cNvPr>
          <p:cNvSpPr txBox="1"/>
          <p:nvPr/>
        </p:nvSpPr>
        <p:spPr>
          <a:xfrm>
            <a:off x="151314" y="2148381"/>
            <a:ext cx="3136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000" b="1"/>
              <a:t>Proceso formulación del PLANES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ACD06A6-DF7C-42D8-BD85-E5BDB018F21F}"/>
              </a:ext>
            </a:extLst>
          </p:cNvPr>
          <p:cNvSpPr txBox="1"/>
          <p:nvPr/>
        </p:nvSpPr>
        <p:spPr>
          <a:xfrm>
            <a:off x="4846438" y="1209070"/>
            <a:ext cx="2273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000" b="1"/>
              <a:t>Constitución Política artículo 85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733790F-ABEF-44ED-9D93-F2339B1E6245}"/>
              </a:ext>
            </a:extLst>
          </p:cNvPr>
          <p:cNvSpPr txBox="1"/>
          <p:nvPr/>
        </p:nvSpPr>
        <p:spPr>
          <a:xfrm>
            <a:off x="8296302" y="3320512"/>
            <a:ext cx="38956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000"/>
              <a:t>Procuraduría General de la República Dictamen C-125-2003</a:t>
            </a:r>
          </a:p>
          <a:p>
            <a:pPr algn="ctr"/>
            <a:r>
              <a:rPr lang="es-CR" sz="2000"/>
              <a:t>(no objeto de sujeción)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3963564" y="4650342"/>
            <a:ext cx="4187058" cy="7078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s-CR" sz="2000" b="1"/>
              <a:t>Vinculación del PLANES </a:t>
            </a:r>
          </a:p>
          <a:p>
            <a:pPr algn="ctr"/>
            <a:r>
              <a:rPr lang="es-CR" sz="2000" b="1"/>
              <a:t>con recursos (ingresos y egresos)</a:t>
            </a:r>
            <a:endParaRPr lang="es-CR" sz="2000" b="1">
              <a:ea typeface="Calibri"/>
              <a:cs typeface="Calibri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-30519" y="3423677"/>
            <a:ext cx="349972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s-CR" sz="2000"/>
              <a:t>Convenio de Coordinación</a:t>
            </a:r>
          </a:p>
          <a:p>
            <a:pPr marL="342900" indent="-342900">
              <a:buFontTx/>
              <a:buChar char="-"/>
            </a:pPr>
            <a:r>
              <a:rPr lang="es-CR" sz="2000"/>
              <a:t>CONARE elabora directrices</a:t>
            </a:r>
          </a:p>
          <a:p>
            <a:pPr marL="342900" indent="-342900">
              <a:buFontTx/>
              <a:buChar char="-"/>
            </a:pPr>
            <a:r>
              <a:rPr lang="es-CR" sz="2000"/>
              <a:t>OPES formula el PLANES</a:t>
            </a:r>
          </a:p>
          <a:p>
            <a:pPr marL="342900" indent="-342900">
              <a:buFontTx/>
              <a:buChar char="-"/>
            </a:pPr>
            <a:r>
              <a:rPr lang="es-ES" sz="2000"/>
              <a:t>Universidades participan en la construcción</a:t>
            </a:r>
            <a:endParaRPr lang="es-CR" sz="2000"/>
          </a:p>
        </p:txBody>
      </p:sp>
      <p:cxnSp>
        <p:nvCxnSpPr>
          <p:cNvPr id="16" name="Conector angular 15"/>
          <p:cNvCxnSpPr>
            <a:stCxn id="11" idx="3"/>
            <a:endCxn id="8" idx="0"/>
          </p:cNvCxnSpPr>
          <p:nvPr/>
        </p:nvCxnSpPr>
        <p:spPr>
          <a:xfrm>
            <a:off x="7120226" y="1563013"/>
            <a:ext cx="3023891" cy="585368"/>
          </a:xfrm>
          <a:prstGeom prst="bentConnector2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>
            <a:off x="10228268" y="2856267"/>
            <a:ext cx="0" cy="552977"/>
          </a:xfrm>
          <a:prstGeom prst="straightConnector1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r 19"/>
          <p:cNvCxnSpPr>
            <a:stCxn id="12" idx="2"/>
            <a:endCxn id="13" idx="0"/>
          </p:cNvCxnSpPr>
          <p:nvPr/>
        </p:nvCxnSpPr>
        <p:spPr>
          <a:xfrm rot="5400000">
            <a:off x="7993539" y="2399729"/>
            <a:ext cx="314167" cy="4187058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angular 26"/>
          <p:cNvCxnSpPr>
            <a:stCxn id="11" idx="1"/>
            <a:endCxn id="10" idx="0"/>
          </p:cNvCxnSpPr>
          <p:nvPr/>
        </p:nvCxnSpPr>
        <p:spPr>
          <a:xfrm rot="10800000" flipV="1">
            <a:off x="1719342" y="1563013"/>
            <a:ext cx="3127096" cy="585368"/>
          </a:xfrm>
          <a:prstGeom prst="bentConnector2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>
            <a:stCxn id="13" idx="2"/>
          </p:cNvCxnSpPr>
          <p:nvPr/>
        </p:nvCxnSpPr>
        <p:spPr>
          <a:xfrm>
            <a:off x="6057093" y="5358228"/>
            <a:ext cx="0" cy="310676"/>
          </a:xfrm>
          <a:prstGeom prst="straightConnector1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/>
          <p:cNvCxnSpPr>
            <a:stCxn id="10" idx="2"/>
            <a:endCxn id="14" idx="0"/>
          </p:cNvCxnSpPr>
          <p:nvPr/>
        </p:nvCxnSpPr>
        <p:spPr>
          <a:xfrm>
            <a:off x="1719342" y="2856267"/>
            <a:ext cx="0" cy="567410"/>
          </a:xfrm>
          <a:prstGeom prst="straightConnector1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BA529626-4223-46DA-B2BC-4BC76273B248}"/>
              </a:ext>
            </a:extLst>
          </p:cNvPr>
          <p:cNvSpPr txBox="1"/>
          <p:nvPr/>
        </p:nvSpPr>
        <p:spPr>
          <a:xfrm>
            <a:off x="3963564" y="1850011"/>
            <a:ext cx="4533652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CR" sz="2000"/>
              <a:t>Entregado en años divisibles entre 5</a:t>
            </a:r>
            <a:endParaRPr lang="en-US" sz="2000"/>
          </a:p>
          <a:p>
            <a:pPr algn="ctr"/>
            <a:r>
              <a:rPr lang="es-CR" sz="2000"/>
              <a:t>(30 de junio 2025) </a:t>
            </a:r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F46ECCB3-187F-4FBA-84F3-B57331C41692}"/>
              </a:ext>
            </a:extLst>
          </p:cNvPr>
          <p:cNvSpPr/>
          <p:nvPr/>
        </p:nvSpPr>
        <p:spPr>
          <a:xfrm>
            <a:off x="2057400" y="-18288"/>
            <a:ext cx="10134600" cy="969264"/>
          </a:xfrm>
          <a:prstGeom prst="roundRect">
            <a:avLst/>
          </a:prstGeom>
          <a:solidFill>
            <a:srgbClr val="183660"/>
          </a:solidFill>
          <a:ln>
            <a:solidFill>
              <a:srgbClr val="1836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4800" b="1">
                <a:latin typeface="Abadi" panose="020B0604020104020204" pitchFamily="34" charset="0"/>
              </a:rPr>
              <a:t>Normativa PLANES</a:t>
            </a:r>
            <a:endParaRPr lang="es-CR" sz="4800"/>
          </a:p>
        </p:txBody>
      </p:sp>
    </p:spTree>
    <p:extLst>
      <p:ext uri="{BB962C8B-B14F-4D97-AF65-F5344CB8AC3E}">
        <p14:creationId xmlns:p14="http://schemas.microsoft.com/office/powerpoint/2010/main" val="4155940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53870256"/>
              </p:ext>
            </p:extLst>
          </p:nvPr>
        </p:nvGraphicFramePr>
        <p:xfrm>
          <a:off x="1396254" y="1138989"/>
          <a:ext cx="9849262" cy="5643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5CC2BA1D-98B0-4888-89B6-4B8EDAB269C9}"/>
              </a:ext>
            </a:extLst>
          </p:cNvPr>
          <p:cNvSpPr/>
          <p:nvPr/>
        </p:nvSpPr>
        <p:spPr>
          <a:xfrm>
            <a:off x="2057400" y="-18288"/>
            <a:ext cx="10134600" cy="969264"/>
          </a:xfrm>
          <a:prstGeom prst="roundRect">
            <a:avLst/>
          </a:prstGeom>
          <a:solidFill>
            <a:srgbClr val="183660"/>
          </a:solidFill>
          <a:ln>
            <a:solidFill>
              <a:srgbClr val="1836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4800" b="1">
                <a:latin typeface="Abadi" panose="020B0604020104020204" pitchFamily="34" charset="0"/>
              </a:rPr>
              <a:t>Etapas del proceso PLANES</a:t>
            </a:r>
            <a:endParaRPr lang="es-CR" sz="4800"/>
          </a:p>
        </p:txBody>
      </p:sp>
    </p:spTree>
    <p:extLst>
      <p:ext uri="{BB962C8B-B14F-4D97-AF65-F5344CB8AC3E}">
        <p14:creationId xmlns:p14="http://schemas.microsoft.com/office/powerpoint/2010/main" val="2568488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5915086-D5CD-4AEB-BE4B-D92C87B6102D}"/>
              </a:ext>
            </a:extLst>
          </p:cNvPr>
          <p:cNvSpPr/>
          <p:nvPr/>
        </p:nvSpPr>
        <p:spPr>
          <a:xfrm>
            <a:off x="8783781" y="0"/>
            <a:ext cx="3272589" cy="16844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4905437-1EDA-426E-9633-24CB2DA4EA04}"/>
              </a:ext>
            </a:extLst>
          </p:cNvPr>
          <p:cNvSpPr txBox="1"/>
          <p:nvPr/>
        </p:nvSpPr>
        <p:spPr>
          <a:xfrm>
            <a:off x="342332" y="1937917"/>
            <a:ext cx="12192000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6000">
                <a:solidFill>
                  <a:srgbClr val="0070C0"/>
                </a:solidFill>
                <a:latin typeface="Abadi"/>
              </a:rPr>
              <a:t>3. Algunas estadísticas de diplomas de la educación superior</a:t>
            </a:r>
            <a:endParaRPr lang="es-ES" sz="600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61998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5CC2BA1D-98B0-4888-89B6-4B8EDAB269C9}"/>
              </a:ext>
            </a:extLst>
          </p:cNvPr>
          <p:cNvSpPr/>
          <p:nvPr/>
        </p:nvSpPr>
        <p:spPr>
          <a:xfrm>
            <a:off x="2057400" y="-18288"/>
            <a:ext cx="10134600" cy="969264"/>
          </a:xfrm>
          <a:prstGeom prst="roundRect">
            <a:avLst/>
          </a:prstGeom>
          <a:solidFill>
            <a:srgbClr val="183660"/>
          </a:solidFill>
          <a:ln>
            <a:solidFill>
              <a:srgbClr val="1836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4800" b="1">
                <a:latin typeface="Abadi" panose="020B0604020104020204" pitchFamily="34" charset="0"/>
              </a:rPr>
              <a:t>Diplomas</a:t>
            </a:r>
            <a:endParaRPr lang="es-CR" sz="4800"/>
          </a:p>
        </p:txBody>
      </p:sp>
      <p:pic>
        <p:nvPicPr>
          <p:cNvPr id="2" name="Imagen 1" descr="Gráfico, Gráfico de líneas&#10;&#10;Descripción generada automáticamente">
            <a:extLst>
              <a:ext uri="{FF2B5EF4-FFF2-40B4-BE49-F238E27FC236}">
                <a16:creationId xmlns:a16="http://schemas.microsoft.com/office/drawing/2014/main" id="{62410AA6-3F29-6A50-C8C3-1AAA335342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87" r="-144" b="160"/>
          <a:stretch/>
        </p:blipFill>
        <p:spPr>
          <a:xfrm>
            <a:off x="1039303" y="1187121"/>
            <a:ext cx="9825766" cy="5667973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F7E3D948-91FB-9BCC-814E-C7860D18CAFC}"/>
              </a:ext>
            </a:extLst>
          </p:cNvPr>
          <p:cNvSpPr/>
          <p:nvPr/>
        </p:nvSpPr>
        <p:spPr>
          <a:xfrm>
            <a:off x="1049866" y="1490133"/>
            <a:ext cx="632603" cy="44569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a typeface="Calibri"/>
              <a:cs typeface="Calibri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4123AAB-422D-6E1A-0386-F4C397200233}"/>
              </a:ext>
            </a:extLst>
          </p:cNvPr>
          <p:cNvSpPr txBox="1"/>
          <p:nvPr/>
        </p:nvSpPr>
        <p:spPr>
          <a:xfrm>
            <a:off x="1554352" y="4749640"/>
            <a:ext cx="9843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>
                <a:solidFill>
                  <a:srgbClr val="183660"/>
                </a:solidFill>
                <a:ea typeface="Calibri"/>
                <a:cs typeface="Calibri"/>
              </a:rPr>
              <a:t>37,8%</a:t>
            </a:r>
            <a:endParaRPr lang="es-ES" sz="2400" b="1">
              <a:solidFill>
                <a:srgbClr val="18366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E651463-CB98-E526-65E2-25B205F591B4}"/>
              </a:ext>
            </a:extLst>
          </p:cNvPr>
          <p:cNvSpPr txBox="1"/>
          <p:nvPr/>
        </p:nvSpPr>
        <p:spPr>
          <a:xfrm>
            <a:off x="1554352" y="2247980"/>
            <a:ext cx="9843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>
                <a:solidFill>
                  <a:srgbClr val="183660"/>
                </a:solidFill>
                <a:ea typeface="Calibri"/>
                <a:cs typeface="Calibri"/>
              </a:rPr>
              <a:t>62,2%</a:t>
            </a:r>
            <a:endParaRPr lang="es-ES" sz="2400" b="1">
              <a:solidFill>
                <a:srgbClr val="183660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A2A151E-A6A9-D76C-CDCF-E4A622FFB3FE}"/>
              </a:ext>
            </a:extLst>
          </p:cNvPr>
          <p:cNvSpPr txBox="1"/>
          <p:nvPr/>
        </p:nvSpPr>
        <p:spPr>
          <a:xfrm>
            <a:off x="1485022" y="5875866"/>
            <a:ext cx="9381066" cy="304800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98B662C-B37C-65D1-3860-1CC4FA198361}"/>
              </a:ext>
            </a:extLst>
          </p:cNvPr>
          <p:cNvSpPr txBox="1"/>
          <p:nvPr/>
        </p:nvSpPr>
        <p:spPr>
          <a:xfrm>
            <a:off x="1180540" y="5871074"/>
            <a:ext cx="98436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2018</a:t>
            </a:r>
            <a:endParaRPr lang="es-ES">
              <a:solidFill>
                <a:srgbClr val="000000"/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B8D0068-73CF-B3A1-AAD3-D184644651CD}"/>
              </a:ext>
            </a:extLst>
          </p:cNvPr>
          <p:cNvSpPr txBox="1"/>
          <p:nvPr/>
        </p:nvSpPr>
        <p:spPr>
          <a:xfrm>
            <a:off x="3380275" y="5871073"/>
            <a:ext cx="98436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2019</a:t>
            </a:r>
            <a:endParaRPr lang="es-ES">
              <a:solidFill>
                <a:srgbClr val="000000"/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F007C36-CCAE-DF38-D185-8464B0275CD5}"/>
              </a:ext>
            </a:extLst>
          </p:cNvPr>
          <p:cNvSpPr txBox="1"/>
          <p:nvPr/>
        </p:nvSpPr>
        <p:spPr>
          <a:xfrm>
            <a:off x="5536878" y="5871072"/>
            <a:ext cx="98436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2020</a:t>
            </a:r>
            <a:endParaRPr lang="es-ES">
              <a:solidFill>
                <a:srgbClr val="000000"/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AD38850-0068-8A78-D1C1-3317594F430D}"/>
              </a:ext>
            </a:extLst>
          </p:cNvPr>
          <p:cNvSpPr txBox="1"/>
          <p:nvPr/>
        </p:nvSpPr>
        <p:spPr>
          <a:xfrm>
            <a:off x="7578462" y="5871071"/>
            <a:ext cx="98436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2021</a:t>
            </a:r>
            <a:endParaRPr lang="es-ES">
              <a:solidFill>
                <a:srgbClr val="000000"/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A46D1ED-D8AB-FB3B-1B42-D64C3447DEE9}"/>
              </a:ext>
            </a:extLst>
          </p:cNvPr>
          <p:cNvSpPr txBox="1"/>
          <p:nvPr/>
        </p:nvSpPr>
        <p:spPr>
          <a:xfrm>
            <a:off x="9706310" y="5871070"/>
            <a:ext cx="98436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2022</a:t>
            </a:r>
            <a:endParaRPr lang="es-ES">
              <a:solidFill>
                <a:srgbClr val="000000"/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0BACAA5-73AF-CA28-0446-E96CBD7921C3}"/>
              </a:ext>
            </a:extLst>
          </p:cNvPr>
          <p:cNvSpPr txBox="1"/>
          <p:nvPr/>
        </p:nvSpPr>
        <p:spPr>
          <a:xfrm>
            <a:off x="2681857" y="6249997"/>
            <a:ext cx="5994400" cy="508000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7E5927D-36DF-00A7-2240-364E24CB7829}"/>
              </a:ext>
            </a:extLst>
          </p:cNvPr>
          <p:cNvSpPr txBox="1"/>
          <p:nvPr/>
        </p:nvSpPr>
        <p:spPr>
          <a:xfrm>
            <a:off x="6399518" y="6288012"/>
            <a:ext cx="167448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Sector privado</a:t>
            </a:r>
            <a:endParaRPr lang="es-ES">
              <a:solidFill>
                <a:srgbClr val="000000"/>
              </a:solidFill>
            </a:endParaRP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CE0A6D37-1DC8-518C-1A04-02C43777C69E}"/>
              </a:ext>
            </a:extLst>
          </p:cNvPr>
          <p:cNvSpPr/>
          <p:nvPr/>
        </p:nvSpPr>
        <p:spPr>
          <a:xfrm>
            <a:off x="5977785" y="6362461"/>
            <a:ext cx="230037" cy="21566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B0AA816-D7C4-2AA8-0209-02B1FAE91334}"/>
              </a:ext>
            </a:extLst>
          </p:cNvPr>
          <p:cNvSpPr txBox="1"/>
          <p:nvPr/>
        </p:nvSpPr>
        <p:spPr>
          <a:xfrm>
            <a:off x="3639064" y="6288012"/>
            <a:ext cx="224957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>
                <a:solidFill>
                  <a:srgbClr val="000000"/>
                </a:solidFill>
                <a:ea typeface="Calibri"/>
                <a:cs typeface="Calibri"/>
              </a:rPr>
              <a:t>Sector estatal</a:t>
            </a:r>
            <a:endParaRPr lang="es-ES">
              <a:solidFill>
                <a:srgbClr val="000000"/>
              </a:solidFill>
            </a:endParaRP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33E18B52-03A7-5300-F969-3D435C3AEE2C}"/>
              </a:ext>
            </a:extLst>
          </p:cNvPr>
          <p:cNvSpPr/>
          <p:nvPr/>
        </p:nvSpPr>
        <p:spPr>
          <a:xfrm>
            <a:off x="3706162" y="6348083"/>
            <a:ext cx="230037" cy="21566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0F49A89-A654-EBE6-DD1E-60903BE0559C}"/>
              </a:ext>
            </a:extLst>
          </p:cNvPr>
          <p:cNvSpPr txBox="1"/>
          <p:nvPr/>
        </p:nvSpPr>
        <p:spPr>
          <a:xfrm>
            <a:off x="3380276" y="4994055"/>
            <a:ext cx="9843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>
                <a:solidFill>
                  <a:srgbClr val="183660"/>
                </a:solidFill>
                <a:ea typeface="Calibri"/>
                <a:cs typeface="Calibri"/>
              </a:rPr>
              <a:t>36,1%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3055BB6-8FBB-E812-968F-5B311A1D07D0}"/>
              </a:ext>
            </a:extLst>
          </p:cNvPr>
          <p:cNvSpPr txBox="1"/>
          <p:nvPr/>
        </p:nvSpPr>
        <p:spPr>
          <a:xfrm>
            <a:off x="3380276" y="2305489"/>
            <a:ext cx="9843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>
                <a:solidFill>
                  <a:srgbClr val="183660"/>
                </a:solidFill>
                <a:ea typeface="Calibri"/>
                <a:cs typeface="Calibri"/>
              </a:rPr>
              <a:t>63,9%</a:t>
            </a:r>
            <a:endParaRPr lang="es-ES" sz="2400" b="1">
              <a:solidFill>
                <a:srgbClr val="183660"/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23628D5A-F4B7-CB64-4DA9-E3F442EE8E08}"/>
              </a:ext>
            </a:extLst>
          </p:cNvPr>
          <p:cNvSpPr txBox="1"/>
          <p:nvPr/>
        </p:nvSpPr>
        <p:spPr>
          <a:xfrm>
            <a:off x="5594389" y="4850281"/>
            <a:ext cx="9843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>
                <a:solidFill>
                  <a:srgbClr val="183660"/>
                </a:solidFill>
                <a:ea typeface="Calibri"/>
                <a:cs typeface="Calibri"/>
              </a:rPr>
              <a:t>38,3%</a:t>
            </a:r>
            <a:endParaRPr lang="es-ES" sz="2400" b="1">
              <a:solidFill>
                <a:srgbClr val="183660"/>
              </a:solidFill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3621F3FE-1E0F-0AE7-C695-716AF9A1DF22}"/>
              </a:ext>
            </a:extLst>
          </p:cNvPr>
          <p:cNvSpPr txBox="1"/>
          <p:nvPr/>
        </p:nvSpPr>
        <p:spPr>
          <a:xfrm>
            <a:off x="5594389" y="2578659"/>
            <a:ext cx="9843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>
                <a:solidFill>
                  <a:srgbClr val="183660"/>
                </a:solidFill>
                <a:ea typeface="Calibri"/>
                <a:cs typeface="Calibri"/>
              </a:rPr>
              <a:t>61,7%</a:t>
            </a:r>
            <a:endParaRPr lang="es-ES" sz="2400" b="1">
              <a:solidFill>
                <a:srgbClr val="183660"/>
              </a:solidFill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8CA17D0-4F50-C6F6-5613-19261CD409B3}"/>
              </a:ext>
            </a:extLst>
          </p:cNvPr>
          <p:cNvSpPr txBox="1"/>
          <p:nvPr/>
        </p:nvSpPr>
        <p:spPr>
          <a:xfrm>
            <a:off x="7607219" y="4548356"/>
            <a:ext cx="9843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>
                <a:solidFill>
                  <a:srgbClr val="183660"/>
                </a:solidFill>
                <a:ea typeface="Calibri"/>
                <a:cs typeface="Calibri"/>
              </a:rPr>
              <a:t>40,9%</a:t>
            </a:r>
            <a:endParaRPr lang="es-ES" sz="2400" b="1">
              <a:solidFill>
                <a:srgbClr val="183660"/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83044F6B-A53B-5F54-65A5-94C26CCEE797}"/>
              </a:ext>
            </a:extLst>
          </p:cNvPr>
          <p:cNvSpPr txBox="1"/>
          <p:nvPr/>
        </p:nvSpPr>
        <p:spPr>
          <a:xfrm>
            <a:off x="7607219" y="2751186"/>
            <a:ext cx="9843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>
                <a:solidFill>
                  <a:srgbClr val="183660"/>
                </a:solidFill>
                <a:ea typeface="Calibri"/>
                <a:cs typeface="Calibri"/>
              </a:rPr>
              <a:t>59,1%</a:t>
            </a:r>
            <a:endParaRPr lang="es-ES" sz="2400" b="1">
              <a:solidFill>
                <a:srgbClr val="183660"/>
              </a:solidFill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7A349286-6972-C7D1-C644-69B0E4460D15}"/>
              </a:ext>
            </a:extLst>
          </p:cNvPr>
          <p:cNvSpPr txBox="1"/>
          <p:nvPr/>
        </p:nvSpPr>
        <p:spPr>
          <a:xfrm>
            <a:off x="9260615" y="4519600"/>
            <a:ext cx="9843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>
                <a:solidFill>
                  <a:srgbClr val="183660"/>
                </a:solidFill>
                <a:ea typeface="Calibri"/>
                <a:cs typeface="Calibri"/>
              </a:rPr>
              <a:t>41,2%</a:t>
            </a:r>
            <a:endParaRPr lang="es-ES" sz="2400" b="1">
              <a:solidFill>
                <a:srgbClr val="183660"/>
              </a:solidFill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EDC8CB55-43D9-C866-0D3D-3EB36288A5E6}"/>
              </a:ext>
            </a:extLst>
          </p:cNvPr>
          <p:cNvSpPr txBox="1"/>
          <p:nvPr/>
        </p:nvSpPr>
        <p:spPr>
          <a:xfrm>
            <a:off x="9260615" y="2808695"/>
            <a:ext cx="9843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>
                <a:solidFill>
                  <a:srgbClr val="183660"/>
                </a:solidFill>
                <a:ea typeface="Calibri"/>
                <a:cs typeface="Calibri"/>
              </a:rPr>
              <a:t>58,8%</a:t>
            </a:r>
            <a:endParaRPr lang="es-ES" sz="2400" b="1">
              <a:solidFill>
                <a:srgbClr val="183660"/>
              </a:solidFill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AE9D3377-6298-6721-CD9D-8BD0F080F54E}"/>
              </a:ext>
            </a:extLst>
          </p:cNvPr>
          <p:cNvSpPr txBox="1"/>
          <p:nvPr/>
        </p:nvSpPr>
        <p:spPr>
          <a:xfrm>
            <a:off x="1690778" y="943154"/>
            <a:ext cx="8436633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CR" sz="2800" b="1" dirty="0">
                <a:solidFill>
                  <a:schemeClr val="accent5">
                    <a:lumMod val="75000"/>
                  </a:schemeClr>
                </a:solidFill>
                <a:ea typeface="Calibri"/>
                <a:cs typeface="Calibri"/>
              </a:rPr>
              <a:t>Porcentaje de diplomas otorgados por las universidades costarricenses, por sector 2018-2022</a:t>
            </a:r>
          </a:p>
        </p:txBody>
      </p:sp>
    </p:spTree>
    <p:extLst>
      <p:ext uri="{BB962C8B-B14F-4D97-AF65-F5344CB8AC3E}">
        <p14:creationId xmlns:p14="http://schemas.microsoft.com/office/powerpoint/2010/main" val="2705838287"/>
      </p:ext>
    </p:extLst>
  </p:cSld>
  <p:clrMapOvr>
    <a:masterClrMapping/>
  </p:clrMapOvr>
</p:sld>
</file>

<file path=ppt/theme/theme1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{2EC0C949-8D41-5F46-9721-B6E91EBE1B2E}tf16401369</Template>
  <TotalTime>1</TotalTime>
  <Words>894</Words>
  <Application>Microsoft Office PowerPoint</Application>
  <PresentationFormat>Panorámica</PresentationFormat>
  <Paragraphs>206</Paragraphs>
  <Slides>19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8" baseType="lpstr">
      <vt:lpstr>Abadi</vt:lpstr>
      <vt:lpstr>Arial</vt:lpstr>
      <vt:lpstr>Arial Narrow</vt:lpstr>
      <vt:lpstr>Bernard MT Condensed</vt:lpstr>
      <vt:lpstr>Calibri</vt:lpstr>
      <vt:lpstr>Calibri Light</vt:lpstr>
      <vt:lpstr>Syntax-Italic</vt:lpstr>
      <vt:lpstr>1_Diseño personalizado</vt:lpstr>
      <vt:lpstr>Diseño personalizado</vt:lpstr>
      <vt:lpstr>Taller para análisis de entorno del Plan Nacional de la Educación Superior (PLANES) 2026-2030  “La persona profesional del futuro: una visión al año 2050” 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Taller para análisis de entorno del Plan Nacional de la Educación Superior (PLANES) 2026-2030  “La persona profesional del futuro: una visión al 2050”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Cinthia Azofeifa Ureña</cp:lastModifiedBy>
  <cp:revision>73</cp:revision>
  <dcterms:created xsi:type="dcterms:W3CDTF">2021-12-17T20:15:33Z</dcterms:created>
  <dcterms:modified xsi:type="dcterms:W3CDTF">2024-02-15T21:00:33Z</dcterms:modified>
</cp:coreProperties>
</file>