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  <p:sldMasterId id="2147483677" r:id="rId2"/>
  </p:sldMasterIdLst>
  <p:notesMasterIdLst>
    <p:notesMasterId r:id="rId20"/>
  </p:notesMasterIdLst>
  <p:sldIdLst>
    <p:sldId id="259" r:id="rId3"/>
    <p:sldId id="256" r:id="rId4"/>
    <p:sldId id="257" r:id="rId5"/>
    <p:sldId id="258" r:id="rId6"/>
    <p:sldId id="274" r:id="rId7"/>
    <p:sldId id="261" r:id="rId8"/>
    <p:sldId id="262" r:id="rId9"/>
    <p:sldId id="270" r:id="rId10"/>
    <p:sldId id="275" r:id="rId11"/>
    <p:sldId id="276" r:id="rId12"/>
    <p:sldId id="277" r:id="rId13"/>
    <p:sldId id="278" r:id="rId14"/>
    <p:sldId id="279" r:id="rId15"/>
    <p:sldId id="28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B27F48-F212-43F8-80A0-B75A313CDC00}" v="28" dt="2024-03-11T20:29:39.118"/>
    <p1510:client id="{54F98908-A057-47EC-8C30-483F60073A54}" v="2" dt="2024-03-12T17:52:57.3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0A2958-0BAB-47B9-B5E6-A811A69E896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B0FE753-5079-4D8F-8972-56AED15DA6FD}">
      <dgm:prSet phldrT="[Texto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ES">
              <a:latin typeface="Bernard MT Condensed" panose="02050806060905020404" pitchFamily="18" charset="0"/>
            </a:rPr>
            <a:t>P</a:t>
          </a:r>
        </a:p>
      </dgm:t>
    </dgm:pt>
    <dgm:pt modelId="{7BB4E3B7-3E47-4474-BA0B-695A19DF69E7}" type="parTrans" cxnId="{BC6DBA38-DB5B-46F2-BB14-82C05BF2B23C}">
      <dgm:prSet/>
      <dgm:spPr/>
      <dgm:t>
        <a:bodyPr/>
        <a:lstStyle/>
        <a:p>
          <a:endParaRPr lang="es-ES"/>
        </a:p>
      </dgm:t>
    </dgm:pt>
    <dgm:pt modelId="{3895D95A-880D-4E93-BFD8-98C30FFBBEFF}" type="sibTrans" cxnId="{BC6DBA38-DB5B-46F2-BB14-82C05BF2B23C}">
      <dgm:prSet/>
      <dgm:spPr/>
      <dgm:t>
        <a:bodyPr/>
        <a:lstStyle/>
        <a:p>
          <a:endParaRPr lang="es-ES"/>
        </a:p>
      </dgm:t>
    </dgm:pt>
    <dgm:pt modelId="{716C7F2E-1C5C-4C6F-BAC7-03E77D238218}">
      <dgm:prSet phldrT="[Texto]"/>
      <dgm:spPr>
        <a:solidFill>
          <a:srgbClr val="92D050"/>
        </a:solidFill>
      </dgm:spPr>
      <dgm:t>
        <a:bodyPr/>
        <a:lstStyle/>
        <a:p>
          <a:r>
            <a:rPr lang="es-ES">
              <a:latin typeface="Bernard MT Condensed" panose="02050806060905020404" pitchFamily="18" charset="0"/>
            </a:rPr>
            <a:t>L</a:t>
          </a:r>
        </a:p>
      </dgm:t>
    </dgm:pt>
    <dgm:pt modelId="{14008270-4604-48B3-B5DE-D537864D31F4}" type="parTrans" cxnId="{131AD569-A97E-4C42-A828-D24DD14749C3}">
      <dgm:prSet/>
      <dgm:spPr/>
      <dgm:t>
        <a:bodyPr/>
        <a:lstStyle/>
        <a:p>
          <a:endParaRPr lang="es-ES"/>
        </a:p>
      </dgm:t>
    </dgm:pt>
    <dgm:pt modelId="{717B0BB2-7A96-4066-A9C2-783B27327782}" type="sibTrans" cxnId="{131AD569-A97E-4C42-A828-D24DD14749C3}">
      <dgm:prSet/>
      <dgm:spPr/>
      <dgm:t>
        <a:bodyPr/>
        <a:lstStyle/>
        <a:p>
          <a:endParaRPr lang="es-ES"/>
        </a:p>
      </dgm:t>
    </dgm:pt>
    <dgm:pt modelId="{4DB35F4B-4784-4632-9150-74024FF6F073}">
      <dgm:prSet phldrT="[Texto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ES">
              <a:latin typeface="Bernard MT Condensed" panose="02050806060905020404" pitchFamily="18" charset="0"/>
            </a:rPr>
            <a:t>A</a:t>
          </a:r>
        </a:p>
      </dgm:t>
    </dgm:pt>
    <dgm:pt modelId="{2424F048-25BD-4BE6-9FE1-5CF483E33237}" type="parTrans" cxnId="{2E404FDE-1189-4AE4-BA0A-1913895CAAEE}">
      <dgm:prSet/>
      <dgm:spPr/>
      <dgm:t>
        <a:bodyPr/>
        <a:lstStyle/>
        <a:p>
          <a:endParaRPr lang="es-ES"/>
        </a:p>
      </dgm:t>
    </dgm:pt>
    <dgm:pt modelId="{BF92C870-5784-42D5-BEDF-8A78433ABCDE}" type="sibTrans" cxnId="{2E404FDE-1189-4AE4-BA0A-1913895CAAEE}">
      <dgm:prSet/>
      <dgm:spPr/>
      <dgm:t>
        <a:bodyPr/>
        <a:lstStyle/>
        <a:p>
          <a:endParaRPr lang="es-ES"/>
        </a:p>
      </dgm:t>
    </dgm:pt>
    <dgm:pt modelId="{E69E969B-A0E6-435D-8804-9A1349038F1D}">
      <dgm:prSet phldrT="[Texto]"/>
      <dgm:spPr>
        <a:solidFill>
          <a:srgbClr val="92D050"/>
        </a:solidFill>
      </dgm:spPr>
      <dgm:t>
        <a:bodyPr/>
        <a:lstStyle/>
        <a:p>
          <a:r>
            <a:rPr lang="es-ES">
              <a:latin typeface="Bernard MT Condensed" panose="02050806060905020404" pitchFamily="18" charset="0"/>
            </a:rPr>
            <a:t>N</a:t>
          </a:r>
        </a:p>
      </dgm:t>
    </dgm:pt>
    <dgm:pt modelId="{15D0B2DB-F7C9-4D26-9386-483D9FE698E0}" type="parTrans" cxnId="{00FE765F-8F2E-410E-A32E-CC43E09811B1}">
      <dgm:prSet/>
      <dgm:spPr/>
      <dgm:t>
        <a:bodyPr/>
        <a:lstStyle/>
        <a:p>
          <a:endParaRPr lang="es-ES"/>
        </a:p>
      </dgm:t>
    </dgm:pt>
    <dgm:pt modelId="{52BA4775-C7A9-4AD3-BD96-ACCF5CC8B1D3}" type="sibTrans" cxnId="{00FE765F-8F2E-410E-A32E-CC43E09811B1}">
      <dgm:prSet/>
      <dgm:spPr/>
      <dgm:t>
        <a:bodyPr/>
        <a:lstStyle/>
        <a:p>
          <a:endParaRPr lang="es-ES"/>
        </a:p>
      </dgm:t>
    </dgm:pt>
    <dgm:pt modelId="{EC462B0D-3902-4CFC-A84A-3AF728525C2C}">
      <dgm:prSet phldrT="[Texto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ES">
              <a:latin typeface="Bernard MT Condensed" panose="02050806060905020404" pitchFamily="18" charset="0"/>
            </a:rPr>
            <a:t>E</a:t>
          </a:r>
        </a:p>
      </dgm:t>
    </dgm:pt>
    <dgm:pt modelId="{398E4D22-A50B-4907-B00B-765E75878114}" type="parTrans" cxnId="{A5F3E695-6431-4F9B-A836-859118606FA2}">
      <dgm:prSet/>
      <dgm:spPr/>
      <dgm:t>
        <a:bodyPr/>
        <a:lstStyle/>
        <a:p>
          <a:endParaRPr lang="es-ES"/>
        </a:p>
      </dgm:t>
    </dgm:pt>
    <dgm:pt modelId="{923B121D-2E5E-41A5-AE7A-2D4E508D98CB}" type="sibTrans" cxnId="{A5F3E695-6431-4F9B-A836-859118606FA2}">
      <dgm:prSet/>
      <dgm:spPr/>
      <dgm:t>
        <a:bodyPr/>
        <a:lstStyle/>
        <a:p>
          <a:endParaRPr lang="es-ES"/>
        </a:p>
      </dgm:t>
    </dgm:pt>
    <dgm:pt modelId="{64269A90-D267-4DFF-A320-896C8D94CDF9}">
      <dgm:prSet phldrT="[Texto]"/>
      <dgm:spPr>
        <a:solidFill>
          <a:srgbClr val="92D050"/>
        </a:solidFill>
      </dgm:spPr>
      <dgm:t>
        <a:bodyPr/>
        <a:lstStyle/>
        <a:p>
          <a:r>
            <a:rPr lang="es-ES">
              <a:latin typeface="Bernard MT Condensed" panose="02050806060905020404" pitchFamily="18" charset="0"/>
            </a:rPr>
            <a:t>S</a:t>
          </a:r>
        </a:p>
      </dgm:t>
    </dgm:pt>
    <dgm:pt modelId="{D3879256-86BE-4FF6-91AE-CD6B1DD8875B}" type="parTrans" cxnId="{4351A918-6278-484A-ACB1-9E04D4FD14A8}">
      <dgm:prSet/>
      <dgm:spPr/>
      <dgm:t>
        <a:bodyPr/>
        <a:lstStyle/>
        <a:p>
          <a:endParaRPr lang="es-ES"/>
        </a:p>
      </dgm:t>
    </dgm:pt>
    <dgm:pt modelId="{290EED18-9134-488D-88F2-CE890131BD40}" type="sibTrans" cxnId="{4351A918-6278-484A-ACB1-9E04D4FD14A8}">
      <dgm:prSet/>
      <dgm:spPr/>
      <dgm:t>
        <a:bodyPr/>
        <a:lstStyle/>
        <a:p>
          <a:endParaRPr lang="es-ES"/>
        </a:p>
      </dgm:t>
    </dgm:pt>
    <dgm:pt modelId="{519C1719-EDF9-4A04-880E-2B6080985526}" type="pres">
      <dgm:prSet presAssocID="{A60A2958-0BAB-47B9-B5E6-A811A69E896C}" presName="CompostProcess" presStyleCnt="0">
        <dgm:presLayoutVars>
          <dgm:dir/>
          <dgm:resizeHandles val="exact"/>
        </dgm:presLayoutVars>
      </dgm:prSet>
      <dgm:spPr/>
    </dgm:pt>
    <dgm:pt modelId="{6CDED2A2-9E6E-48EC-9F48-2A9B99E76A0B}" type="pres">
      <dgm:prSet presAssocID="{A60A2958-0BAB-47B9-B5E6-A811A69E896C}" presName="arrow" presStyleLbl="bgShp" presStyleIdx="0" presStyleCnt="1"/>
      <dgm:spPr>
        <a:solidFill>
          <a:schemeClr val="bg1">
            <a:lumMod val="95000"/>
          </a:schemeClr>
        </a:solidFill>
      </dgm:spPr>
    </dgm:pt>
    <dgm:pt modelId="{74AA93F6-33E5-467F-B95A-2C402C8E4BDF}" type="pres">
      <dgm:prSet presAssocID="{A60A2958-0BAB-47B9-B5E6-A811A69E896C}" presName="linearProcess" presStyleCnt="0"/>
      <dgm:spPr/>
    </dgm:pt>
    <dgm:pt modelId="{1695787A-7E78-4FF1-861D-6D5CB532046A}" type="pres">
      <dgm:prSet presAssocID="{5B0FE753-5079-4D8F-8972-56AED15DA6FD}" presName="textNode" presStyleLbl="node1" presStyleIdx="0" presStyleCnt="6">
        <dgm:presLayoutVars>
          <dgm:bulletEnabled val="1"/>
        </dgm:presLayoutVars>
      </dgm:prSet>
      <dgm:spPr/>
    </dgm:pt>
    <dgm:pt modelId="{405984D4-1811-4C98-ACEF-B4FD46A464B2}" type="pres">
      <dgm:prSet presAssocID="{3895D95A-880D-4E93-BFD8-98C30FFBBEFF}" presName="sibTrans" presStyleCnt="0"/>
      <dgm:spPr/>
    </dgm:pt>
    <dgm:pt modelId="{115CC886-1B11-46A4-B065-9E0B3A16FB12}" type="pres">
      <dgm:prSet presAssocID="{716C7F2E-1C5C-4C6F-BAC7-03E77D238218}" presName="textNode" presStyleLbl="node1" presStyleIdx="1" presStyleCnt="6">
        <dgm:presLayoutVars>
          <dgm:bulletEnabled val="1"/>
        </dgm:presLayoutVars>
      </dgm:prSet>
      <dgm:spPr/>
    </dgm:pt>
    <dgm:pt modelId="{242DB23B-845D-4337-B217-C9DD4C5A0DED}" type="pres">
      <dgm:prSet presAssocID="{717B0BB2-7A96-4066-A9C2-783B27327782}" presName="sibTrans" presStyleCnt="0"/>
      <dgm:spPr/>
    </dgm:pt>
    <dgm:pt modelId="{1CC28093-A355-434A-846F-793A746DC30F}" type="pres">
      <dgm:prSet presAssocID="{4DB35F4B-4784-4632-9150-74024FF6F073}" presName="textNode" presStyleLbl="node1" presStyleIdx="2" presStyleCnt="6">
        <dgm:presLayoutVars>
          <dgm:bulletEnabled val="1"/>
        </dgm:presLayoutVars>
      </dgm:prSet>
      <dgm:spPr/>
    </dgm:pt>
    <dgm:pt modelId="{800CFCCF-67F6-4322-A2FB-DC4D224B4DDF}" type="pres">
      <dgm:prSet presAssocID="{BF92C870-5784-42D5-BEDF-8A78433ABCDE}" presName="sibTrans" presStyleCnt="0"/>
      <dgm:spPr/>
    </dgm:pt>
    <dgm:pt modelId="{690787C0-BAE6-4B85-811E-257B170635EB}" type="pres">
      <dgm:prSet presAssocID="{E69E969B-A0E6-435D-8804-9A1349038F1D}" presName="textNode" presStyleLbl="node1" presStyleIdx="3" presStyleCnt="6">
        <dgm:presLayoutVars>
          <dgm:bulletEnabled val="1"/>
        </dgm:presLayoutVars>
      </dgm:prSet>
      <dgm:spPr/>
    </dgm:pt>
    <dgm:pt modelId="{86838A3F-203E-4E73-9698-51F8471A794B}" type="pres">
      <dgm:prSet presAssocID="{52BA4775-C7A9-4AD3-BD96-ACCF5CC8B1D3}" presName="sibTrans" presStyleCnt="0"/>
      <dgm:spPr/>
    </dgm:pt>
    <dgm:pt modelId="{F124B71E-77D7-4B5E-B432-9E7C859F22E0}" type="pres">
      <dgm:prSet presAssocID="{EC462B0D-3902-4CFC-A84A-3AF728525C2C}" presName="textNode" presStyleLbl="node1" presStyleIdx="4" presStyleCnt="6">
        <dgm:presLayoutVars>
          <dgm:bulletEnabled val="1"/>
        </dgm:presLayoutVars>
      </dgm:prSet>
      <dgm:spPr/>
    </dgm:pt>
    <dgm:pt modelId="{F2E7791C-FA46-4FAA-9D5F-87DC20B4FC03}" type="pres">
      <dgm:prSet presAssocID="{923B121D-2E5E-41A5-AE7A-2D4E508D98CB}" presName="sibTrans" presStyleCnt="0"/>
      <dgm:spPr/>
    </dgm:pt>
    <dgm:pt modelId="{AE2848CB-24FB-4ED4-BEFC-B8760B7B7677}" type="pres">
      <dgm:prSet presAssocID="{64269A90-D267-4DFF-A320-896C8D94CDF9}" presName="textNode" presStyleLbl="node1" presStyleIdx="5" presStyleCnt="6" custLinFactNeighborX="19249" custLinFactNeighborY="-816">
        <dgm:presLayoutVars>
          <dgm:bulletEnabled val="1"/>
        </dgm:presLayoutVars>
      </dgm:prSet>
      <dgm:spPr/>
    </dgm:pt>
  </dgm:ptLst>
  <dgm:cxnLst>
    <dgm:cxn modelId="{4351A918-6278-484A-ACB1-9E04D4FD14A8}" srcId="{A60A2958-0BAB-47B9-B5E6-A811A69E896C}" destId="{64269A90-D267-4DFF-A320-896C8D94CDF9}" srcOrd="5" destOrd="0" parTransId="{D3879256-86BE-4FF6-91AE-CD6B1DD8875B}" sibTransId="{290EED18-9134-488D-88F2-CE890131BD40}"/>
    <dgm:cxn modelId="{BC6DBA38-DB5B-46F2-BB14-82C05BF2B23C}" srcId="{A60A2958-0BAB-47B9-B5E6-A811A69E896C}" destId="{5B0FE753-5079-4D8F-8972-56AED15DA6FD}" srcOrd="0" destOrd="0" parTransId="{7BB4E3B7-3E47-4474-BA0B-695A19DF69E7}" sibTransId="{3895D95A-880D-4E93-BFD8-98C30FFBBEFF}"/>
    <dgm:cxn modelId="{9BC4BC5C-7E91-4E01-897D-AE3A8B2DA968}" type="presOf" srcId="{5B0FE753-5079-4D8F-8972-56AED15DA6FD}" destId="{1695787A-7E78-4FF1-861D-6D5CB532046A}" srcOrd="0" destOrd="0" presId="urn:microsoft.com/office/officeart/2005/8/layout/hProcess9"/>
    <dgm:cxn modelId="{00FE765F-8F2E-410E-A32E-CC43E09811B1}" srcId="{A60A2958-0BAB-47B9-B5E6-A811A69E896C}" destId="{E69E969B-A0E6-435D-8804-9A1349038F1D}" srcOrd="3" destOrd="0" parTransId="{15D0B2DB-F7C9-4D26-9386-483D9FE698E0}" sibTransId="{52BA4775-C7A9-4AD3-BD96-ACCF5CC8B1D3}"/>
    <dgm:cxn modelId="{B34B7342-2BB3-4E95-8592-9F82CA4987FA}" type="presOf" srcId="{716C7F2E-1C5C-4C6F-BAC7-03E77D238218}" destId="{115CC886-1B11-46A4-B065-9E0B3A16FB12}" srcOrd="0" destOrd="0" presId="urn:microsoft.com/office/officeart/2005/8/layout/hProcess9"/>
    <dgm:cxn modelId="{131AD569-A97E-4C42-A828-D24DD14749C3}" srcId="{A60A2958-0BAB-47B9-B5E6-A811A69E896C}" destId="{716C7F2E-1C5C-4C6F-BAC7-03E77D238218}" srcOrd="1" destOrd="0" parTransId="{14008270-4604-48B3-B5DE-D537864D31F4}" sibTransId="{717B0BB2-7A96-4066-A9C2-783B27327782}"/>
    <dgm:cxn modelId="{A5F3E695-6431-4F9B-A836-859118606FA2}" srcId="{A60A2958-0BAB-47B9-B5E6-A811A69E896C}" destId="{EC462B0D-3902-4CFC-A84A-3AF728525C2C}" srcOrd="4" destOrd="0" parTransId="{398E4D22-A50B-4907-B00B-765E75878114}" sibTransId="{923B121D-2E5E-41A5-AE7A-2D4E508D98CB}"/>
    <dgm:cxn modelId="{B8D7EEAD-834A-473F-870F-873F53BC5993}" type="presOf" srcId="{A60A2958-0BAB-47B9-B5E6-A811A69E896C}" destId="{519C1719-EDF9-4A04-880E-2B6080985526}" srcOrd="0" destOrd="0" presId="urn:microsoft.com/office/officeart/2005/8/layout/hProcess9"/>
    <dgm:cxn modelId="{5B7CDCC5-6837-4A87-8648-0CE7DC8E8CE5}" type="presOf" srcId="{4DB35F4B-4784-4632-9150-74024FF6F073}" destId="{1CC28093-A355-434A-846F-793A746DC30F}" srcOrd="0" destOrd="0" presId="urn:microsoft.com/office/officeart/2005/8/layout/hProcess9"/>
    <dgm:cxn modelId="{BD0A57DD-4783-4D4D-A236-2F7A41F866EB}" type="presOf" srcId="{E69E969B-A0E6-435D-8804-9A1349038F1D}" destId="{690787C0-BAE6-4B85-811E-257B170635EB}" srcOrd="0" destOrd="0" presId="urn:microsoft.com/office/officeart/2005/8/layout/hProcess9"/>
    <dgm:cxn modelId="{2E404FDE-1189-4AE4-BA0A-1913895CAAEE}" srcId="{A60A2958-0BAB-47B9-B5E6-A811A69E896C}" destId="{4DB35F4B-4784-4632-9150-74024FF6F073}" srcOrd="2" destOrd="0" parTransId="{2424F048-25BD-4BE6-9FE1-5CF483E33237}" sibTransId="{BF92C870-5784-42D5-BEDF-8A78433ABCDE}"/>
    <dgm:cxn modelId="{56A848E1-76AB-4D14-ABD1-ECA82C349B4C}" type="presOf" srcId="{EC462B0D-3902-4CFC-A84A-3AF728525C2C}" destId="{F124B71E-77D7-4B5E-B432-9E7C859F22E0}" srcOrd="0" destOrd="0" presId="urn:microsoft.com/office/officeart/2005/8/layout/hProcess9"/>
    <dgm:cxn modelId="{BFBF29FB-8197-46B6-873D-48A854E43265}" type="presOf" srcId="{64269A90-D267-4DFF-A320-896C8D94CDF9}" destId="{AE2848CB-24FB-4ED4-BEFC-B8760B7B7677}" srcOrd="0" destOrd="0" presId="urn:microsoft.com/office/officeart/2005/8/layout/hProcess9"/>
    <dgm:cxn modelId="{F9950FF4-54E5-4672-9AC7-852D7D3A9B18}" type="presParOf" srcId="{519C1719-EDF9-4A04-880E-2B6080985526}" destId="{6CDED2A2-9E6E-48EC-9F48-2A9B99E76A0B}" srcOrd="0" destOrd="0" presId="urn:microsoft.com/office/officeart/2005/8/layout/hProcess9"/>
    <dgm:cxn modelId="{B83BA3F0-53F6-40BF-94CE-8ADD89F23413}" type="presParOf" srcId="{519C1719-EDF9-4A04-880E-2B6080985526}" destId="{74AA93F6-33E5-467F-B95A-2C402C8E4BDF}" srcOrd="1" destOrd="0" presId="urn:microsoft.com/office/officeart/2005/8/layout/hProcess9"/>
    <dgm:cxn modelId="{43AEA7FE-51C4-49ED-8439-8EE126C6CAC2}" type="presParOf" srcId="{74AA93F6-33E5-467F-B95A-2C402C8E4BDF}" destId="{1695787A-7E78-4FF1-861D-6D5CB532046A}" srcOrd="0" destOrd="0" presId="urn:microsoft.com/office/officeart/2005/8/layout/hProcess9"/>
    <dgm:cxn modelId="{6B0F4D8E-2BF0-444E-85B2-74FF17CE7BE4}" type="presParOf" srcId="{74AA93F6-33E5-467F-B95A-2C402C8E4BDF}" destId="{405984D4-1811-4C98-ACEF-B4FD46A464B2}" srcOrd="1" destOrd="0" presId="urn:microsoft.com/office/officeart/2005/8/layout/hProcess9"/>
    <dgm:cxn modelId="{D0A2EA42-C850-4946-B915-1E33E8822EE2}" type="presParOf" srcId="{74AA93F6-33E5-467F-B95A-2C402C8E4BDF}" destId="{115CC886-1B11-46A4-B065-9E0B3A16FB12}" srcOrd="2" destOrd="0" presId="urn:microsoft.com/office/officeart/2005/8/layout/hProcess9"/>
    <dgm:cxn modelId="{A0EBF854-222B-4753-BEA4-D516B3499DF2}" type="presParOf" srcId="{74AA93F6-33E5-467F-B95A-2C402C8E4BDF}" destId="{242DB23B-845D-4337-B217-C9DD4C5A0DED}" srcOrd="3" destOrd="0" presId="urn:microsoft.com/office/officeart/2005/8/layout/hProcess9"/>
    <dgm:cxn modelId="{4B996842-0AE2-45D9-AEDA-0C69C13EF617}" type="presParOf" srcId="{74AA93F6-33E5-467F-B95A-2C402C8E4BDF}" destId="{1CC28093-A355-434A-846F-793A746DC30F}" srcOrd="4" destOrd="0" presId="urn:microsoft.com/office/officeart/2005/8/layout/hProcess9"/>
    <dgm:cxn modelId="{7EB3AFED-6579-4811-9371-3A29ABF7725F}" type="presParOf" srcId="{74AA93F6-33E5-467F-B95A-2C402C8E4BDF}" destId="{800CFCCF-67F6-4322-A2FB-DC4D224B4DDF}" srcOrd="5" destOrd="0" presId="urn:microsoft.com/office/officeart/2005/8/layout/hProcess9"/>
    <dgm:cxn modelId="{21241337-69F5-4706-A549-65293B332550}" type="presParOf" srcId="{74AA93F6-33E5-467F-B95A-2C402C8E4BDF}" destId="{690787C0-BAE6-4B85-811E-257B170635EB}" srcOrd="6" destOrd="0" presId="urn:microsoft.com/office/officeart/2005/8/layout/hProcess9"/>
    <dgm:cxn modelId="{7DE37231-D89A-4C3D-B33D-11A24B73BA67}" type="presParOf" srcId="{74AA93F6-33E5-467F-B95A-2C402C8E4BDF}" destId="{86838A3F-203E-4E73-9698-51F8471A794B}" srcOrd="7" destOrd="0" presId="urn:microsoft.com/office/officeart/2005/8/layout/hProcess9"/>
    <dgm:cxn modelId="{784463A9-A101-49F7-B4B1-31A9B730B9C6}" type="presParOf" srcId="{74AA93F6-33E5-467F-B95A-2C402C8E4BDF}" destId="{F124B71E-77D7-4B5E-B432-9E7C859F22E0}" srcOrd="8" destOrd="0" presId="urn:microsoft.com/office/officeart/2005/8/layout/hProcess9"/>
    <dgm:cxn modelId="{0D03514B-8663-4D8A-99D6-F311CA67A0A4}" type="presParOf" srcId="{74AA93F6-33E5-467F-B95A-2C402C8E4BDF}" destId="{F2E7791C-FA46-4FAA-9D5F-87DC20B4FC03}" srcOrd="9" destOrd="0" presId="urn:microsoft.com/office/officeart/2005/8/layout/hProcess9"/>
    <dgm:cxn modelId="{1E2558C1-32D5-48E1-A11C-1EC7A8C19DA7}" type="presParOf" srcId="{74AA93F6-33E5-467F-B95A-2C402C8E4BDF}" destId="{AE2848CB-24FB-4ED4-BEFC-B8760B7B7677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AF6225-D140-4A6F-9134-265E27CDEDBA}" type="doc">
      <dgm:prSet loTypeId="urn:microsoft.com/office/officeart/2005/8/layout/hierarchy2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CR"/>
        </a:p>
      </dgm:t>
    </dgm:pt>
    <dgm:pt modelId="{5F0AB350-FC7F-4318-96AA-99D82E034E25}">
      <dgm:prSet phldrT="[Texto]"/>
      <dgm:spPr/>
      <dgm:t>
        <a:bodyPr/>
        <a:lstStyle/>
        <a:p>
          <a:r>
            <a:rPr lang="es-CR" dirty="0"/>
            <a:t>INEC</a:t>
          </a:r>
        </a:p>
      </dgm:t>
    </dgm:pt>
    <dgm:pt modelId="{93E76F73-506A-4AF2-8E5B-62411364C487}" type="parTrans" cxnId="{F5370508-302B-44EC-87C4-DF11C004C810}">
      <dgm:prSet/>
      <dgm:spPr/>
      <dgm:t>
        <a:bodyPr/>
        <a:lstStyle/>
        <a:p>
          <a:endParaRPr lang="es-CR"/>
        </a:p>
      </dgm:t>
    </dgm:pt>
    <dgm:pt modelId="{02A4A546-A81A-463E-8B25-A6DDF07C0CCC}" type="sibTrans" cxnId="{F5370508-302B-44EC-87C4-DF11C004C810}">
      <dgm:prSet/>
      <dgm:spPr/>
      <dgm:t>
        <a:bodyPr/>
        <a:lstStyle/>
        <a:p>
          <a:endParaRPr lang="es-CR"/>
        </a:p>
      </dgm:t>
    </dgm:pt>
    <dgm:pt modelId="{7DF95157-7931-41BF-BA64-71C3CE424A69}">
      <dgm:prSet phldrT="[Texto]" custT="1"/>
      <dgm:spPr>
        <a:solidFill>
          <a:schemeClr val="bg1"/>
        </a:solidFill>
        <a:ln>
          <a:solidFill>
            <a:srgbClr val="183660"/>
          </a:solidFill>
        </a:ln>
      </dgm:spPr>
      <dgm:t>
        <a:bodyPr/>
        <a:lstStyle/>
        <a:p>
          <a:r>
            <a:rPr lang="es-CR" sz="1600" b="1" dirty="0">
              <a:solidFill>
                <a:srgbClr val="002060"/>
              </a:solidFill>
            </a:rPr>
            <a:t>2019</a:t>
          </a:r>
        </a:p>
      </dgm:t>
    </dgm:pt>
    <dgm:pt modelId="{C6DAD085-ED99-4C6E-BEC9-AA6B0DBEFB42}" type="parTrans" cxnId="{D67E27DB-2D70-4F3D-B54A-78E436BC8C4B}">
      <dgm:prSet/>
      <dgm:spPr/>
      <dgm:t>
        <a:bodyPr/>
        <a:lstStyle/>
        <a:p>
          <a:endParaRPr lang="es-CR"/>
        </a:p>
      </dgm:t>
    </dgm:pt>
    <dgm:pt modelId="{90DA4C6F-AC11-486D-B3ED-ECD39FDD70B9}" type="sibTrans" cxnId="{D67E27DB-2D70-4F3D-B54A-78E436BC8C4B}">
      <dgm:prSet/>
      <dgm:spPr/>
      <dgm:t>
        <a:bodyPr/>
        <a:lstStyle/>
        <a:p>
          <a:endParaRPr lang="es-CR"/>
        </a:p>
      </dgm:t>
    </dgm:pt>
    <dgm:pt modelId="{93853CD5-0903-4EDC-92E5-0B6611AC53E7}">
      <dgm:prSet phldrT="[Texto]" custT="1"/>
      <dgm:spPr>
        <a:solidFill>
          <a:schemeClr val="bg1"/>
        </a:solidFill>
        <a:ln>
          <a:solidFill>
            <a:srgbClr val="183660"/>
          </a:solidFill>
        </a:ln>
      </dgm:spPr>
      <dgm:t>
        <a:bodyPr/>
        <a:lstStyle/>
        <a:p>
          <a:r>
            <a:rPr lang="es-CR" sz="1600" b="1" dirty="0">
              <a:solidFill>
                <a:srgbClr val="002060"/>
              </a:solidFill>
            </a:rPr>
            <a:t>11,8 % desempleo nacional</a:t>
          </a:r>
        </a:p>
      </dgm:t>
    </dgm:pt>
    <dgm:pt modelId="{3DA9C765-30EF-4CE7-A814-FB68D5FFCCD7}" type="parTrans" cxnId="{B62A1922-4B8A-4F3C-8904-807F7ADB5608}">
      <dgm:prSet/>
      <dgm:spPr/>
      <dgm:t>
        <a:bodyPr/>
        <a:lstStyle/>
        <a:p>
          <a:endParaRPr lang="es-CR"/>
        </a:p>
      </dgm:t>
    </dgm:pt>
    <dgm:pt modelId="{C10971F1-7E85-48FE-AAA9-C1AD89A59170}" type="sibTrans" cxnId="{B62A1922-4B8A-4F3C-8904-807F7ADB5608}">
      <dgm:prSet/>
      <dgm:spPr/>
      <dgm:t>
        <a:bodyPr/>
        <a:lstStyle/>
        <a:p>
          <a:endParaRPr lang="es-CR"/>
        </a:p>
      </dgm:t>
    </dgm:pt>
    <dgm:pt modelId="{3F0DB47D-B9A4-42C7-8C75-7DEAC145C040}">
      <dgm:prSet phldrT="[Texto]" custT="1"/>
      <dgm:spPr>
        <a:solidFill>
          <a:schemeClr val="bg1"/>
        </a:solidFill>
        <a:ln>
          <a:solidFill>
            <a:srgbClr val="183660"/>
          </a:solidFill>
        </a:ln>
      </dgm:spPr>
      <dgm:t>
        <a:bodyPr/>
        <a:lstStyle/>
        <a:p>
          <a:r>
            <a:rPr lang="es-CR" sz="1600" b="1" dirty="0">
              <a:solidFill>
                <a:srgbClr val="002060"/>
              </a:solidFill>
            </a:rPr>
            <a:t>10,4 % subempleo por insuficiencia</a:t>
          </a:r>
        </a:p>
      </dgm:t>
    </dgm:pt>
    <dgm:pt modelId="{D987ABB5-639F-4022-8FDF-E603EFBC005D}" type="parTrans" cxnId="{DB7570A8-3352-43AC-B91D-952214C3872C}">
      <dgm:prSet/>
      <dgm:spPr/>
      <dgm:t>
        <a:bodyPr/>
        <a:lstStyle/>
        <a:p>
          <a:endParaRPr lang="es-CR"/>
        </a:p>
      </dgm:t>
    </dgm:pt>
    <dgm:pt modelId="{9CCA6097-9C26-4CEA-8E91-5511E7E42AB1}" type="sibTrans" cxnId="{DB7570A8-3352-43AC-B91D-952214C3872C}">
      <dgm:prSet/>
      <dgm:spPr/>
      <dgm:t>
        <a:bodyPr/>
        <a:lstStyle/>
        <a:p>
          <a:endParaRPr lang="es-CR"/>
        </a:p>
      </dgm:t>
    </dgm:pt>
    <dgm:pt modelId="{F52A4D66-25B5-40E6-9E7A-01FD36AA2871}">
      <dgm:prSet phldrT="[Texto]" custT="1"/>
      <dgm:spPr>
        <a:solidFill>
          <a:schemeClr val="bg1"/>
        </a:solidFill>
        <a:ln>
          <a:solidFill>
            <a:srgbClr val="183660"/>
          </a:solidFill>
        </a:ln>
      </dgm:spPr>
      <dgm:t>
        <a:bodyPr/>
        <a:lstStyle/>
        <a:p>
          <a:r>
            <a:rPr lang="es-CR" sz="1600" b="1" dirty="0">
              <a:solidFill>
                <a:srgbClr val="002060"/>
              </a:solidFill>
            </a:rPr>
            <a:t>2022</a:t>
          </a:r>
        </a:p>
      </dgm:t>
    </dgm:pt>
    <dgm:pt modelId="{9C430003-AA84-4A8B-81A6-A62F6EE3D281}" type="parTrans" cxnId="{9A0771B2-9ABD-48D0-8E5A-C743AF0B3938}">
      <dgm:prSet/>
      <dgm:spPr/>
      <dgm:t>
        <a:bodyPr/>
        <a:lstStyle/>
        <a:p>
          <a:endParaRPr lang="es-CR"/>
        </a:p>
      </dgm:t>
    </dgm:pt>
    <dgm:pt modelId="{1AD38A58-0BF9-46B4-B785-D068512B2462}" type="sibTrans" cxnId="{9A0771B2-9ABD-48D0-8E5A-C743AF0B3938}">
      <dgm:prSet/>
      <dgm:spPr/>
      <dgm:t>
        <a:bodyPr/>
        <a:lstStyle/>
        <a:p>
          <a:endParaRPr lang="es-CR"/>
        </a:p>
      </dgm:t>
    </dgm:pt>
    <dgm:pt modelId="{00E79082-2FDF-49CE-A0A0-4E39521F06E6}">
      <dgm:prSet phldrT="[Texto]" custT="1"/>
      <dgm:spPr>
        <a:solidFill>
          <a:schemeClr val="bg1"/>
        </a:solidFill>
        <a:ln>
          <a:solidFill>
            <a:srgbClr val="183660"/>
          </a:solidFill>
        </a:ln>
      </dgm:spPr>
      <dgm:t>
        <a:bodyPr/>
        <a:lstStyle/>
        <a:p>
          <a:r>
            <a:rPr lang="es-CR" sz="1600" b="1" dirty="0">
              <a:solidFill>
                <a:srgbClr val="002060"/>
              </a:solidFill>
            </a:rPr>
            <a:t>12,2 % desempleo nacional</a:t>
          </a:r>
        </a:p>
      </dgm:t>
    </dgm:pt>
    <dgm:pt modelId="{8DF07656-86A9-43A6-9EF3-3820C570B40A}" type="parTrans" cxnId="{0EA806F0-7A9A-417A-AC78-E0F7C9601963}">
      <dgm:prSet/>
      <dgm:spPr/>
      <dgm:t>
        <a:bodyPr/>
        <a:lstStyle/>
        <a:p>
          <a:endParaRPr lang="es-CR"/>
        </a:p>
      </dgm:t>
    </dgm:pt>
    <dgm:pt modelId="{420B6CB0-D952-4CD7-B29B-25B64720ACED}" type="sibTrans" cxnId="{0EA806F0-7A9A-417A-AC78-E0F7C9601963}">
      <dgm:prSet/>
      <dgm:spPr/>
      <dgm:t>
        <a:bodyPr/>
        <a:lstStyle/>
        <a:p>
          <a:endParaRPr lang="es-CR"/>
        </a:p>
      </dgm:t>
    </dgm:pt>
    <dgm:pt modelId="{829E41E3-582F-4D86-87B2-B7DD417548CA}">
      <dgm:prSet phldrT="[Texto]" custT="1"/>
      <dgm:spPr>
        <a:solidFill>
          <a:schemeClr val="bg1"/>
        </a:solidFill>
        <a:ln>
          <a:solidFill>
            <a:srgbClr val="183660"/>
          </a:solidFill>
        </a:ln>
      </dgm:spPr>
      <dgm:t>
        <a:bodyPr/>
        <a:lstStyle/>
        <a:p>
          <a:r>
            <a:rPr lang="es-CR" sz="1600" b="1" dirty="0">
              <a:solidFill>
                <a:srgbClr val="002060"/>
              </a:solidFill>
            </a:rPr>
            <a:t>9,7 % subempleo por insuficiencia</a:t>
          </a:r>
        </a:p>
      </dgm:t>
    </dgm:pt>
    <dgm:pt modelId="{D6468D4A-F33B-447D-BBB9-74C86C6C05D9}" type="parTrans" cxnId="{7D55CCDE-ADA7-48A9-8E07-190B2485943B}">
      <dgm:prSet/>
      <dgm:spPr/>
      <dgm:t>
        <a:bodyPr/>
        <a:lstStyle/>
        <a:p>
          <a:endParaRPr lang="es-CR"/>
        </a:p>
      </dgm:t>
    </dgm:pt>
    <dgm:pt modelId="{748CFA25-6B68-41CD-B381-C34FDCD428F3}" type="sibTrans" cxnId="{7D55CCDE-ADA7-48A9-8E07-190B2485943B}">
      <dgm:prSet/>
      <dgm:spPr/>
      <dgm:t>
        <a:bodyPr/>
        <a:lstStyle/>
        <a:p>
          <a:endParaRPr lang="es-CR"/>
        </a:p>
      </dgm:t>
    </dgm:pt>
    <dgm:pt modelId="{FDAEA97E-2454-4D36-9B5C-12B6A569D55B}" type="pres">
      <dgm:prSet presAssocID="{41AF6225-D140-4A6F-9134-265E27CDEDB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4454E95-40C9-45B5-8485-432F0E242C6B}" type="pres">
      <dgm:prSet presAssocID="{5F0AB350-FC7F-4318-96AA-99D82E034E25}" presName="root1" presStyleCnt="0"/>
      <dgm:spPr/>
    </dgm:pt>
    <dgm:pt modelId="{5246908C-81EB-460E-8EBE-B0B8E70AF5E3}" type="pres">
      <dgm:prSet presAssocID="{5F0AB350-FC7F-4318-96AA-99D82E034E25}" presName="LevelOneTextNode" presStyleLbl="node0" presStyleIdx="0" presStyleCnt="1" custLinFactX="-50925" custLinFactNeighborX="-100000" custLinFactNeighborY="-13863">
        <dgm:presLayoutVars>
          <dgm:chPref val="3"/>
        </dgm:presLayoutVars>
      </dgm:prSet>
      <dgm:spPr/>
    </dgm:pt>
    <dgm:pt modelId="{BE1F97EF-A2BE-4F57-B200-3E3EC050684E}" type="pres">
      <dgm:prSet presAssocID="{5F0AB350-FC7F-4318-96AA-99D82E034E25}" presName="level2hierChild" presStyleCnt="0"/>
      <dgm:spPr/>
    </dgm:pt>
    <dgm:pt modelId="{A1D8C783-4E45-4C18-AD50-5E74AE0C686E}" type="pres">
      <dgm:prSet presAssocID="{C6DAD085-ED99-4C6E-BEC9-AA6B0DBEFB42}" presName="conn2-1" presStyleLbl="parChTrans1D2" presStyleIdx="0" presStyleCnt="2"/>
      <dgm:spPr/>
    </dgm:pt>
    <dgm:pt modelId="{D4F0E934-5348-42B1-A9AC-0D805C942104}" type="pres">
      <dgm:prSet presAssocID="{C6DAD085-ED99-4C6E-BEC9-AA6B0DBEFB42}" presName="connTx" presStyleLbl="parChTrans1D2" presStyleIdx="0" presStyleCnt="2"/>
      <dgm:spPr/>
    </dgm:pt>
    <dgm:pt modelId="{0DD5FEDB-CB3C-4C82-AF0C-0BFAFD232434}" type="pres">
      <dgm:prSet presAssocID="{7DF95157-7931-41BF-BA64-71C3CE424A69}" presName="root2" presStyleCnt="0"/>
      <dgm:spPr/>
    </dgm:pt>
    <dgm:pt modelId="{5B9B8D35-3AB1-4730-9143-6BE9DDA2D644}" type="pres">
      <dgm:prSet presAssocID="{7DF95157-7931-41BF-BA64-71C3CE424A69}" presName="LevelTwoTextNode" presStyleLbl="node2" presStyleIdx="0" presStyleCnt="2" custScaleX="210714">
        <dgm:presLayoutVars>
          <dgm:chPref val="3"/>
        </dgm:presLayoutVars>
      </dgm:prSet>
      <dgm:spPr/>
    </dgm:pt>
    <dgm:pt modelId="{CA003797-DBFA-46E9-9B66-4818B423FA4B}" type="pres">
      <dgm:prSet presAssocID="{7DF95157-7931-41BF-BA64-71C3CE424A69}" presName="level3hierChild" presStyleCnt="0"/>
      <dgm:spPr/>
    </dgm:pt>
    <dgm:pt modelId="{B50342A0-7A98-4785-BD83-8C47663090EA}" type="pres">
      <dgm:prSet presAssocID="{3DA9C765-30EF-4CE7-A814-FB68D5FFCCD7}" presName="conn2-1" presStyleLbl="parChTrans1D3" presStyleIdx="0" presStyleCnt="4"/>
      <dgm:spPr/>
    </dgm:pt>
    <dgm:pt modelId="{70133996-D873-4954-9D47-7A7D918C66CC}" type="pres">
      <dgm:prSet presAssocID="{3DA9C765-30EF-4CE7-A814-FB68D5FFCCD7}" presName="connTx" presStyleLbl="parChTrans1D3" presStyleIdx="0" presStyleCnt="4"/>
      <dgm:spPr/>
    </dgm:pt>
    <dgm:pt modelId="{094FF0BF-5127-4FB3-B675-769F5DCA2F4E}" type="pres">
      <dgm:prSet presAssocID="{93853CD5-0903-4EDC-92E5-0B6611AC53E7}" presName="root2" presStyleCnt="0"/>
      <dgm:spPr/>
    </dgm:pt>
    <dgm:pt modelId="{F2795EEC-5D52-44DB-A7A4-625FBC935418}" type="pres">
      <dgm:prSet presAssocID="{93853CD5-0903-4EDC-92E5-0B6611AC53E7}" presName="LevelTwoTextNode" presStyleLbl="node3" presStyleIdx="0" presStyleCnt="4" custScaleX="511931">
        <dgm:presLayoutVars>
          <dgm:chPref val="3"/>
        </dgm:presLayoutVars>
      </dgm:prSet>
      <dgm:spPr/>
    </dgm:pt>
    <dgm:pt modelId="{E803D59C-C350-4A80-8238-74E6EF3910A0}" type="pres">
      <dgm:prSet presAssocID="{93853CD5-0903-4EDC-92E5-0B6611AC53E7}" presName="level3hierChild" presStyleCnt="0"/>
      <dgm:spPr/>
    </dgm:pt>
    <dgm:pt modelId="{F63B55A9-D3D3-4D57-8535-E3C251A24D61}" type="pres">
      <dgm:prSet presAssocID="{D987ABB5-639F-4022-8FDF-E603EFBC005D}" presName="conn2-1" presStyleLbl="parChTrans1D3" presStyleIdx="1" presStyleCnt="4"/>
      <dgm:spPr/>
    </dgm:pt>
    <dgm:pt modelId="{F0E87EB3-CE8A-4CD4-B2DE-C9A15B704FF7}" type="pres">
      <dgm:prSet presAssocID="{D987ABB5-639F-4022-8FDF-E603EFBC005D}" presName="connTx" presStyleLbl="parChTrans1D3" presStyleIdx="1" presStyleCnt="4"/>
      <dgm:spPr/>
    </dgm:pt>
    <dgm:pt modelId="{E08CFBE4-DDDA-40B6-8364-53D29FBFF3E9}" type="pres">
      <dgm:prSet presAssocID="{3F0DB47D-B9A4-42C7-8C75-7DEAC145C040}" presName="root2" presStyleCnt="0"/>
      <dgm:spPr/>
    </dgm:pt>
    <dgm:pt modelId="{F748987F-37EA-4D21-8540-1D2C1B7780E5}" type="pres">
      <dgm:prSet presAssocID="{3F0DB47D-B9A4-42C7-8C75-7DEAC145C040}" presName="LevelTwoTextNode" presStyleLbl="node3" presStyleIdx="1" presStyleCnt="4" custScaleX="511931">
        <dgm:presLayoutVars>
          <dgm:chPref val="3"/>
        </dgm:presLayoutVars>
      </dgm:prSet>
      <dgm:spPr/>
    </dgm:pt>
    <dgm:pt modelId="{CD4DACD9-84A6-4792-996C-5C6799C44129}" type="pres">
      <dgm:prSet presAssocID="{3F0DB47D-B9A4-42C7-8C75-7DEAC145C040}" presName="level3hierChild" presStyleCnt="0"/>
      <dgm:spPr/>
    </dgm:pt>
    <dgm:pt modelId="{74F877D4-8FDA-4D49-8379-BB822A0329E7}" type="pres">
      <dgm:prSet presAssocID="{9C430003-AA84-4A8B-81A6-A62F6EE3D281}" presName="conn2-1" presStyleLbl="parChTrans1D2" presStyleIdx="1" presStyleCnt="2"/>
      <dgm:spPr/>
    </dgm:pt>
    <dgm:pt modelId="{D4DF817C-E82C-47D9-9A5A-8B0A8195863B}" type="pres">
      <dgm:prSet presAssocID="{9C430003-AA84-4A8B-81A6-A62F6EE3D281}" presName="connTx" presStyleLbl="parChTrans1D2" presStyleIdx="1" presStyleCnt="2"/>
      <dgm:spPr/>
    </dgm:pt>
    <dgm:pt modelId="{E13B02E1-CDC3-4CA1-AD1F-23EBE1BEA388}" type="pres">
      <dgm:prSet presAssocID="{F52A4D66-25B5-40E6-9E7A-01FD36AA2871}" presName="root2" presStyleCnt="0"/>
      <dgm:spPr/>
    </dgm:pt>
    <dgm:pt modelId="{E81A72B4-49A8-417D-94AC-1B11B96A10AC}" type="pres">
      <dgm:prSet presAssocID="{F52A4D66-25B5-40E6-9E7A-01FD36AA2871}" presName="LevelTwoTextNode" presStyleLbl="node2" presStyleIdx="1" presStyleCnt="2" custScaleX="214232">
        <dgm:presLayoutVars>
          <dgm:chPref val="3"/>
        </dgm:presLayoutVars>
      </dgm:prSet>
      <dgm:spPr/>
    </dgm:pt>
    <dgm:pt modelId="{297E0096-EFA3-4752-BC8E-AEE01C342C5C}" type="pres">
      <dgm:prSet presAssocID="{F52A4D66-25B5-40E6-9E7A-01FD36AA2871}" presName="level3hierChild" presStyleCnt="0"/>
      <dgm:spPr/>
    </dgm:pt>
    <dgm:pt modelId="{93CDAD6B-2C99-4233-B346-BE58D22FCF7A}" type="pres">
      <dgm:prSet presAssocID="{8DF07656-86A9-43A6-9EF3-3820C570B40A}" presName="conn2-1" presStyleLbl="parChTrans1D3" presStyleIdx="2" presStyleCnt="4"/>
      <dgm:spPr/>
    </dgm:pt>
    <dgm:pt modelId="{509004DE-36B1-4F69-9A77-8B1B991ACF00}" type="pres">
      <dgm:prSet presAssocID="{8DF07656-86A9-43A6-9EF3-3820C570B40A}" presName="connTx" presStyleLbl="parChTrans1D3" presStyleIdx="2" presStyleCnt="4"/>
      <dgm:spPr/>
    </dgm:pt>
    <dgm:pt modelId="{1AE25811-1B81-4306-814F-F4724B784DD9}" type="pres">
      <dgm:prSet presAssocID="{00E79082-2FDF-49CE-A0A0-4E39521F06E6}" presName="root2" presStyleCnt="0"/>
      <dgm:spPr/>
    </dgm:pt>
    <dgm:pt modelId="{FA1E34A0-770D-44E4-92FE-BC3000582FB1}" type="pres">
      <dgm:prSet presAssocID="{00E79082-2FDF-49CE-A0A0-4E39521F06E6}" presName="LevelTwoTextNode" presStyleLbl="node3" presStyleIdx="2" presStyleCnt="4" custScaleX="511931">
        <dgm:presLayoutVars>
          <dgm:chPref val="3"/>
        </dgm:presLayoutVars>
      </dgm:prSet>
      <dgm:spPr/>
    </dgm:pt>
    <dgm:pt modelId="{9BE96323-BA7B-40AE-A479-B8D50D510114}" type="pres">
      <dgm:prSet presAssocID="{00E79082-2FDF-49CE-A0A0-4E39521F06E6}" presName="level3hierChild" presStyleCnt="0"/>
      <dgm:spPr/>
    </dgm:pt>
    <dgm:pt modelId="{D6040F2C-49E1-49E2-8C47-AB098E7DF120}" type="pres">
      <dgm:prSet presAssocID="{D6468D4A-F33B-447D-BBB9-74C86C6C05D9}" presName="conn2-1" presStyleLbl="parChTrans1D3" presStyleIdx="3" presStyleCnt="4"/>
      <dgm:spPr/>
    </dgm:pt>
    <dgm:pt modelId="{65BC3926-AED5-43F9-9788-98DD5EC01C75}" type="pres">
      <dgm:prSet presAssocID="{D6468D4A-F33B-447D-BBB9-74C86C6C05D9}" presName="connTx" presStyleLbl="parChTrans1D3" presStyleIdx="3" presStyleCnt="4"/>
      <dgm:spPr/>
    </dgm:pt>
    <dgm:pt modelId="{EECF70F7-585C-4FC0-BDA2-499B5D5E8FC2}" type="pres">
      <dgm:prSet presAssocID="{829E41E3-582F-4D86-87B2-B7DD417548CA}" presName="root2" presStyleCnt="0"/>
      <dgm:spPr/>
    </dgm:pt>
    <dgm:pt modelId="{5B56765A-E128-4342-8D37-631A969E33C3}" type="pres">
      <dgm:prSet presAssocID="{829E41E3-582F-4D86-87B2-B7DD417548CA}" presName="LevelTwoTextNode" presStyleLbl="node3" presStyleIdx="3" presStyleCnt="4" custScaleX="511931">
        <dgm:presLayoutVars>
          <dgm:chPref val="3"/>
        </dgm:presLayoutVars>
      </dgm:prSet>
      <dgm:spPr/>
    </dgm:pt>
    <dgm:pt modelId="{ADBE5D51-0B98-4BEB-BFB4-C67EA37EF953}" type="pres">
      <dgm:prSet presAssocID="{829E41E3-582F-4D86-87B2-B7DD417548CA}" presName="level3hierChild" presStyleCnt="0"/>
      <dgm:spPr/>
    </dgm:pt>
  </dgm:ptLst>
  <dgm:cxnLst>
    <dgm:cxn modelId="{0CAC4F04-6648-455B-91D8-75DEB3889910}" type="presOf" srcId="{3DA9C765-30EF-4CE7-A814-FB68D5FFCCD7}" destId="{70133996-D873-4954-9D47-7A7D918C66CC}" srcOrd="1" destOrd="0" presId="urn:microsoft.com/office/officeart/2005/8/layout/hierarchy2"/>
    <dgm:cxn modelId="{A08FD905-EC5F-4A57-9097-26A62D2A8562}" type="presOf" srcId="{D987ABB5-639F-4022-8FDF-E603EFBC005D}" destId="{F63B55A9-D3D3-4D57-8535-E3C251A24D61}" srcOrd="0" destOrd="0" presId="urn:microsoft.com/office/officeart/2005/8/layout/hierarchy2"/>
    <dgm:cxn modelId="{F5370508-302B-44EC-87C4-DF11C004C810}" srcId="{41AF6225-D140-4A6F-9134-265E27CDEDBA}" destId="{5F0AB350-FC7F-4318-96AA-99D82E034E25}" srcOrd="0" destOrd="0" parTransId="{93E76F73-506A-4AF2-8E5B-62411364C487}" sibTransId="{02A4A546-A81A-463E-8B25-A6DDF07C0CCC}"/>
    <dgm:cxn modelId="{DBB52818-077C-49E8-A7C9-6B4059368A60}" type="presOf" srcId="{3DA9C765-30EF-4CE7-A814-FB68D5FFCCD7}" destId="{B50342A0-7A98-4785-BD83-8C47663090EA}" srcOrd="0" destOrd="0" presId="urn:microsoft.com/office/officeart/2005/8/layout/hierarchy2"/>
    <dgm:cxn modelId="{B62A1922-4B8A-4F3C-8904-807F7ADB5608}" srcId="{7DF95157-7931-41BF-BA64-71C3CE424A69}" destId="{93853CD5-0903-4EDC-92E5-0B6611AC53E7}" srcOrd="0" destOrd="0" parTransId="{3DA9C765-30EF-4CE7-A814-FB68D5FFCCD7}" sibTransId="{C10971F1-7E85-48FE-AAA9-C1AD89A59170}"/>
    <dgm:cxn modelId="{2921F03F-2D12-483A-8322-B56B4E4F1577}" type="presOf" srcId="{C6DAD085-ED99-4C6E-BEC9-AA6B0DBEFB42}" destId="{D4F0E934-5348-42B1-A9AC-0D805C942104}" srcOrd="1" destOrd="0" presId="urn:microsoft.com/office/officeart/2005/8/layout/hierarchy2"/>
    <dgm:cxn modelId="{0A8C035F-F425-4077-94E0-AFC84F18F58E}" type="presOf" srcId="{3F0DB47D-B9A4-42C7-8C75-7DEAC145C040}" destId="{F748987F-37EA-4D21-8540-1D2C1B7780E5}" srcOrd="0" destOrd="0" presId="urn:microsoft.com/office/officeart/2005/8/layout/hierarchy2"/>
    <dgm:cxn modelId="{3C4E5944-8591-45B5-86E4-144CA295ED52}" type="presOf" srcId="{829E41E3-582F-4D86-87B2-B7DD417548CA}" destId="{5B56765A-E128-4342-8D37-631A969E33C3}" srcOrd="0" destOrd="0" presId="urn:microsoft.com/office/officeart/2005/8/layout/hierarchy2"/>
    <dgm:cxn modelId="{76B7C446-EA70-4DF6-AF0C-D912ECDCB742}" type="presOf" srcId="{F52A4D66-25B5-40E6-9E7A-01FD36AA2871}" destId="{E81A72B4-49A8-417D-94AC-1B11B96A10AC}" srcOrd="0" destOrd="0" presId="urn:microsoft.com/office/officeart/2005/8/layout/hierarchy2"/>
    <dgm:cxn modelId="{15DC966D-E0EB-48E9-B8CB-81C04DC66F01}" type="presOf" srcId="{00E79082-2FDF-49CE-A0A0-4E39521F06E6}" destId="{FA1E34A0-770D-44E4-92FE-BC3000582FB1}" srcOrd="0" destOrd="0" presId="urn:microsoft.com/office/officeart/2005/8/layout/hierarchy2"/>
    <dgm:cxn modelId="{486E7A82-88DD-46EF-B4D6-883D1959D6ED}" type="presOf" srcId="{7DF95157-7931-41BF-BA64-71C3CE424A69}" destId="{5B9B8D35-3AB1-4730-9143-6BE9DDA2D644}" srcOrd="0" destOrd="0" presId="urn:microsoft.com/office/officeart/2005/8/layout/hierarchy2"/>
    <dgm:cxn modelId="{83EF6283-46E0-45C8-8391-521E414EA327}" type="presOf" srcId="{9C430003-AA84-4A8B-81A6-A62F6EE3D281}" destId="{74F877D4-8FDA-4D49-8379-BB822A0329E7}" srcOrd="0" destOrd="0" presId="urn:microsoft.com/office/officeart/2005/8/layout/hierarchy2"/>
    <dgm:cxn modelId="{B7D8E683-D38D-46FD-A39C-2FC20D8C76AA}" type="presOf" srcId="{5F0AB350-FC7F-4318-96AA-99D82E034E25}" destId="{5246908C-81EB-460E-8EBE-B0B8E70AF5E3}" srcOrd="0" destOrd="0" presId="urn:microsoft.com/office/officeart/2005/8/layout/hierarchy2"/>
    <dgm:cxn modelId="{DA08028A-F599-4301-86A3-A81B6B7E86CF}" type="presOf" srcId="{9C430003-AA84-4A8B-81A6-A62F6EE3D281}" destId="{D4DF817C-E82C-47D9-9A5A-8B0A8195863B}" srcOrd="1" destOrd="0" presId="urn:microsoft.com/office/officeart/2005/8/layout/hierarchy2"/>
    <dgm:cxn modelId="{B4FC1792-E980-4EE4-828B-F5E1F9933496}" type="presOf" srcId="{D987ABB5-639F-4022-8FDF-E603EFBC005D}" destId="{F0E87EB3-CE8A-4CD4-B2DE-C9A15B704FF7}" srcOrd="1" destOrd="0" presId="urn:microsoft.com/office/officeart/2005/8/layout/hierarchy2"/>
    <dgm:cxn modelId="{8C9FB8A1-B57C-421B-AD53-D325FDF3EAA1}" type="presOf" srcId="{41AF6225-D140-4A6F-9134-265E27CDEDBA}" destId="{FDAEA97E-2454-4D36-9B5C-12B6A569D55B}" srcOrd="0" destOrd="0" presId="urn:microsoft.com/office/officeart/2005/8/layout/hierarchy2"/>
    <dgm:cxn modelId="{5EAEE3A5-A134-4B75-B83D-31EB55BFACE0}" type="presOf" srcId="{93853CD5-0903-4EDC-92E5-0B6611AC53E7}" destId="{F2795EEC-5D52-44DB-A7A4-625FBC935418}" srcOrd="0" destOrd="0" presId="urn:microsoft.com/office/officeart/2005/8/layout/hierarchy2"/>
    <dgm:cxn modelId="{DB7570A8-3352-43AC-B91D-952214C3872C}" srcId="{7DF95157-7931-41BF-BA64-71C3CE424A69}" destId="{3F0DB47D-B9A4-42C7-8C75-7DEAC145C040}" srcOrd="1" destOrd="0" parTransId="{D987ABB5-639F-4022-8FDF-E603EFBC005D}" sibTransId="{9CCA6097-9C26-4CEA-8E91-5511E7E42AB1}"/>
    <dgm:cxn modelId="{9A0771B2-9ABD-48D0-8E5A-C743AF0B3938}" srcId="{5F0AB350-FC7F-4318-96AA-99D82E034E25}" destId="{F52A4D66-25B5-40E6-9E7A-01FD36AA2871}" srcOrd="1" destOrd="0" parTransId="{9C430003-AA84-4A8B-81A6-A62F6EE3D281}" sibTransId="{1AD38A58-0BF9-46B4-B785-D068512B2462}"/>
    <dgm:cxn modelId="{E3E3D2B5-E976-44BF-BE8E-8FBE67D1C7EA}" type="presOf" srcId="{8DF07656-86A9-43A6-9EF3-3820C570B40A}" destId="{93CDAD6B-2C99-4233-B346-BE58D22FCF7A}" srcOrd="0" destOrd="0" presId="urn:microsoft.com/office/officeart/2005/8/layout/hierarchy2"/>
    <dgm:cxn modelId="{38FAA4B6-C283-452C-B0FB-8D64416E359A}" type="presOf" srcId="{C6DAD085-ED99-4C6E-BEC9-AA6B0DBEFB42}" destId="{A1D8C783-4E45-4C18-AD50-5E74AE0C686E}" srcOrd="0" destOrd="0" presId="urn:microsoft.com/office/officeart/2005/8/layout/hierarchy2"/>
    <dgm:cxn modelId="{991D00BE-957A-43EC-B756-FA01DFCE6164}" type="presOf" srcId="{8DF07656-86A9-43A6-9EF3-3820C570B40A}" destId="{509004DE-36B1-4F69-9A77-8B1B991ACF00}" srcOrd="1" destOrd="0" presId="urn:microsoft.com/office/officeart/2005/8/layout/hierarchy2"/>
    <dgm:cxn modelId="{E5B186C9-C7D7-4A66-B7FA-AAB309F30F5E}" type="presOf" srcId="{D6468D4A-F33B-447D-BBB9-74C86C6C05D9}" destId="{D6040F2C-49E1-49E2-8C47-AB098E7DF120}" srcOrd="0" destOrd="0" presId="urn:microsoft.com/office/officeart/2005/8/layout/hierarchy2"/>
    <dgm:cxn modelId="{BF6A53D1-22ED-4155-9C11-674B9C907AC5}" type="presOf" srcId="{D6468D4A-F33B-447D-BBB9-74C86C6C05D9}" destId="{65BC3926-AED5-43F9-9788-98DD5EC01C75}" srcOrd="1" destOrd="0" presId="urn:microsoft.com/office/officeart/2005/8/layout/hierarchy2"/>
    <dgm:cxn modelId="{D67E27DB-2D70-4F3D-B54A-78E436BC8C4B}" srcId="{5F0AB350-FC7F-4318-96AA-99D82E034E25}" destId="{7DF95157-7931-41BF-BA64-71C3CE424A69}" srcOrd="0" destOrd="0" parTransId="{C6DAD085-ED99-4C6E-BEC9-AA6B0DBEFB42}" sibTransId="{90DA4C6F-AC11-486D-B3ED-ECD39FDD70B9}"/>
    <dgm:cxn modelId="{7D55CCDE-ADA7-48A9-8E07-190B2485943B}" srcId="{F52A4D66-25B5-40E6-9E7A-01FD36AA2871}" destId="{829E41E3-582F-4D86-87B2-B7DD417548CA}" srcOrd="1" destOrd="0" parTransId="{D6468D4A-F33B-447D-BBB9-74C86C6C05D9}" sibTransId="{748CFA25-6B68-41CD-B381-C34FDCD428F3}"/>
    <dgm:cxn modelId="{0EA806F0-7A9A-417A-AC78-E0F7C9601963}" srcId="{F52A4D66-25B5-40E6-9E7A-01FD36AA2871}" destId="{00E79082-2FDF-49CE-A0A0-4E39521F06E6}" srcOrd="0" destOrd="0" parTransId="{8DF07656-86A9-43A6-9EF3-3820C570B40A}" sibTransId="{420B6CB0-D952-4CD7-B29B-25B64720ACED}"/>
    <dgm:cxn modelId="{4E28C859-9434-4A9F-B215-54962BBAE0FE}" type="presParOf" srcId="{FDAEA97E-2454-4D36-9B5C-12B6A569D55B}" destId="{14454E95-40C9-45B5-8485-432F0E242C6B}" srcOrd="0" destOrd="0" presId="urn:microsoft.com/office/officeart/2005/8/layout/hierarchy2"/>
    <dgm:cxn modelId="{6599F6A8-4056-48FC-980A-BFE4241E7674}" type="presParOf" srcId="{14454E95-40C9-45B5-8485-432F0E242C6B}" destId="{5246908C-81EB-460E-8EBE-B0B8E70AF5E3}" srcOrd="0" destOrd="0" presId="urn:microsoft.com/office/officeart/2005/8/layout/hierarchy2"/>
    <dgm:cxn modelId="{ECA1AE70-5632-47C6-A231-1B6EA3A21541}" type="presParOf" srcId="{14454E95-40C9-45B5-8485-432F0E242C6B}" destId="{BE1F97EF-A2BE-4F57-B200-3E3EC050684E}" srcOrd="1" destOrd="0" presId="urn:microsoft.com/office/officeart/2005/8/layout/hierarchy2"/>
    <dgm:cxn modelId="{5A3E9436-D709-4BFE-A86D-BFE766A0671E}" type="presParOf" srcId="{BE1F97EF-A2BE-4F57-B200-3E3EC050684E}" destId="{A1D8C783-4E45-4C18-AD50-5E74AE0C686E}" srcOrd="0" destOrd="0" presId="urn:microsoft.com/office/officeart/2005/8/layout/hierarchy2"/>
    <dgm:cxn modelId="{5ECE8A89-CB20-4B10-A211-192175287B9D}" type="presParOf" srcId="{A1D8C783-4E45-4C18-AD50-5E74AE0C686E}" destId="{D4F0E934-5348-42B1-A9AC-0D805C942104}" srcOrd="0" destOrd="0" presId="urn:microsoft.com/office/officeart/2005/8/layout/hierarchy2"/>
    <dgm:cxn modelId="{7BE24FD2-0FD7-4C08-A98A-3C1B58F9FC17}" type="presParOf" srcId="{BE1F97EF-A2BE-4F57-B200-3E3EC050684E}" destId="{0DD5FEDB-CB3C-4C82-AF0C-0BFAFD232434}" srcOrd="1" destOrd="0" presId="urn:microsoft.com/office/officeart/2005/8/layout/hierarchy2"/>
    <dgm:cxn modelId="{9333FD33-B58E-42C6-BE86-1816F6754ED7}" type="presParOf" srcId="{0DD5FEDB-CB3C-4C82-AF0C-0BFAFD232434}" destId="{5B9B8D35-3AB1-4730-9143-6BE9DDA2D644}" srcOrd="0" destOrd="0" presId="urn:microsoft.com/office/officeart/2005/8/layout/hierarchy2"/>
    <dgm:cxn modelId="{76A66030-DFF7-475A-A98E-275DDE5C566E}" type="presParOf" srcId="{0DD5FEDB-CB3C-4C82-AF0C-0BFAFD232434}" destId="{CA003797-DBFA-46E9-9B66-4818B423FA4B}" srcOrd="1" destOrd="0" presId="urn:microsoft.com/office/officeart/2005/8/layout/hierarchy2"/>
    <dgm:cxn modelId="{DD9F7FBD-31E4-4949-84E9-0FF69C806DED}" type="presParOf" srcId="{CA003797-DBFA-46E9-9B66-4818B423FA4B}" destId="{B50342A0-7A98-4785-BD83-8C47663090EA}" srcOrd="0" destOrd="0" presId="urn:microsoft.com/office/officeart/2005/8/layout/hierarchy2"/>
    <dgm:cxn modelId="{934757D9-C2AF-4FD2-80A2-4D75F1292E1B}" type="presParOf" srcId="{B50342A0-7A98-4785-BD83-8C47663090EA}" destId="{70133996-D873-4954-9D47-7A7D918C66CC}" srcOrd="0" destOrd="0" presId="urn:microsoft.com/office/officeart/2005/8/layout/hierarchy2"/>
    <dgm:cxn modelId="{B6F0C730-E0BD-4325-B727-A39FDF3C39A3}" type="presParOf" srcId="{CA003797-DBFA-46E9-9B66-4818B423FA4B}" destId="{094FF0BF-5127-4FB3-B675-769F5DCA2F4E}" srcOrd="1" destOrd="0" presId="urn:microsoft.com/office/officeart/2005/8/layout/hierarchy2"/>
    <dgm:cxn modelId="{05BD1451-1E6E-4678-87C2-6CA4F71AE78D}" type="presParOf" srcId="{094FF0BF-5127-4FB3-B675-769F5DCA2F4E}" destId="{F2795EEC-5D52-44DB-A7A4-625FBC935418}" srcOrd="0" destOrd="0" presId="urn:microsoft.com/office/officeart/2005/8/layout/hierarchy2"/>
    <dgm:cxn modelId="{B7B36705-55BD-4424-B706-2541548F4480}" type="presParOf" srcId="{094FF0BF-5127-4FB3-B675-769F5DCA2F4E}" destId="{E803D59C-C350-4A80-8238-74E6EF3910A0}" srcOrd="1" destOrd="0" presId="urn:microsoft.com/office/officeart/2005/8/layout/hierarchy2"/>
    <dgm:cxn modelId="{0A35D93F-BB96-468E-8C2E-3F369E278D58}" type="presParOf" srcId="{CA003797-DBFA-46E9-9B66-4818B423FA4B}" destId="{F63B55A9-D3D3-4D57-8535-E3C251A24D61}" srcOrd="2" destOrd="0" presId="urn:microsoft.com/office/officeart/2005/8/layout/hierarchy2"/>
    <dgm:cxn modelId="{1A15B94A-48D2-4414-A454-DD2AF3F5BB1C}" type="presParOf" srcId="{F63B55A9-D3D3-4D57-8535-E3C251A24D61}" destId="{F0E87EB3-CE8A-4CD4-B2DE-C9A15B704FF7}" srcOrd="0" destOrd="0" presId="urn:microsoft.com/office/officeart/2005/8/layout/hierarchy2"/>
    <dgm:cxn modelId="{4D4804F6-4304-45DA-A431-633B6F3FA36F}" type="presParOf" srcId="{CA003797-DBFA-46E9-9B66-4818B423FA4B}" destId="{E08CFBE4-DDDA-40B6-8364-53D29FBFF3E9}" srcOrd="3" destOrd="0" presId="urn:microsoft.com/office/officeart/2005/8/layout/hierarchy2"/>
    <dgm:cxn modelId="{5FF3413A-7406-48A1-8530-5D1420BE5DF9}" type="presParOf" srcId="{E08CFBE4-DDDA-40B6-8364-53D29FBFF3E9}" destId="{F748987F-37EA-4D21-8540-1D2C1B7780E5}" srcOrd="0" destOrd="0" presId="urn:microsoft.com/office/officeart/2005/8/layout/hierarchy2"/>
    <dgm:cxn modelId="{BB442114-F83C-4624-8AF5-975FCF3892FF}" type="presParOf" srcId="{E08CFBE4-DDDA-40B6-8364-53D29FBFF3E9}" destId="{CD4DACD9-84A6-4792-996C-5C6799C44129}" srcOrd="1" destOrd="0" presId="urn:microsoft.com/office/officeart/2005/8/layout/hierarchy2"/>
    <dgm:cxn modelId="{D7C65BAF-21B2-4ED2-BE08-5199B9ACFF2E}" type="presParOf" srcId="{BE1F97EF-A2BE-4F57-B200-3E3EC050684E}" destId="{74F877D4-8FDA-4D49-8379-BB822A0329E7}" srcOrd="2" destOrd="0" presId="urn:microsoft.com/office/officeart/2005/8/layout/hierarchy2"/>
    <dgm:cxn modelId="{336FAF19-6788-4DA6-8810-FD3FC0C52D1B}" type="presParOf" srcId="{74F877D4-8FDA-4D49-8379-BB822A0329E7}" destId="{D4DF817C-E82C-47D9-9A5A-8B0A8195863B}" srcOrd="0" destOrd="0" presId="urn:microsoft.com/office/officeart/2005/8/layout/hierarchy2"/>
    <dgm:cxn modelId="{DAEA1A24-62F2-404D-AC93-B84E2E1709EF}" type="presParOf" srcId="{BE1F97EF-A2BE-4F57-B200-3E3EC050684E}" destId="{E13B02E1-CDC3-4CA1-AD1F-23EBE1BEA388}" srcOrd="3" destOrd="0" presId="urn:microsoft.com/office/officeart/2005/8/layout/hierarchy2"/>
    <dgm:cxn modelId="{5D236597-045F-46FB-BD97-217D5F7B1682}" type="presParOf" srcId="{E13B02E1-CDC3-4CA1-AD1F-23EBE1BEA388}" destId="{E81A72B4-49A8-417D-94AC-1B11B96A10AC}" srcOrd="0" destOrd="0" presId="urn:microsoft.com/office/officeart/2005/8/layout/hierarchy2"/>
    <dgm:cxn modelId="{753BE1DC-4D33-44D2-AF1D-6928FEBA45A6}" type="presParOf" srcId="{E13B02E1-CDC3-4CA1-AD1F-23EBE1BEA388}" destId="{297E0096-EFA3-4752-BC8E-AEE01C342C5C}" srcOrd="1" destOrd="0" presId="urn:microsoft.com/office/officeart/2005/8/layout/hierarchy2"/>
    <dgm:cxn modelId="{CEF73C50-D494-480E-A658-2764DA26D740}" type="presParOf" srcId="{297E0096-EFA3-4752-BC8E-AEE01C342C5C}" destId="{93CDAD6B-2C99-4233-B346-BE58D22FCF7A}" srcOrd="0" destOrd="0" presId="urn:microsoft.com/office/officeart/2005/8/layout/hierarchy2"/>
    <dgm:cxn modelId="{39B235F5-05E3-4313-A017-993B397408E6}" type="presParOf" srcId="{93CDAD6B-2C99-4233-B346-BE58D22FCF7A}" destId="{509004DE-36B1-4F69-9A77-8B1B991ACF00}" srcOrd="0" destOrd="0" presId="urn:microsoft.com/office/officeart/2005/8/layout/hierarchy2"/>
    <dgm:cxn modelId="{9ACE24FA-3682-4BC2-AD8D-010760247F34}" type="presParOf" srcId="{297E0096-EFA3-4752-BC8E-AEE01C342C5C}" destId="{1AE25811-1B81-4306-814F-F4724B784DD9}" srcOrd="1" destOrd="0" presId="urn:microsoft.com/office/officeart/2005/8/layout/hierarchy2"/>
    <dgm:cxn modelId="{8A3F360E-DFFE-4FD0-80AF-D637922E91E3}" type="presParOf" srcId="{1AE25811-1B81-4306-814F-F4724B784DD9}" destId="{FA1E34A0-770D-44E4-92FE-BC3000582FB1}" srcOrd="0" destOrd="0" presId="urn:microsoft.com/office/officeart/2005/8/layout/hierarchy2"/>
    <dgm:cxn modelId="{6FAE8427-C2D3-433B-A4EC-C476803C639B}" type="presParOf" srcId="{1AE25811-1B81-4306-814F-F4724B784DD9}" destId="{9BE96323-BA7B-40AE-A479-B8D50D510114}" srcOrd="1" destOrd="0" presId="urn:microsoft.com/office/officeart/2005/8/layout/hierarchy2"/>
    <dgm:cxn modelId="{53EDFCB0-C105-4001-B402-E4DDCE3B2EA9}" type="presParOf" srcId="{297E0096-EFA3-4752-BC8E-AEE01C342C5C}" destId="{D6040F2C-49E1-49E2-8C47-AB098E7DF120}" srcOrd="2" destOrd="0" presId="urn:microsoft.com/office/officeart/2005/8/layout/hierarchy2"/>
    <dgm:cxn modelId="{8B96F2AB-7E43-4E74-B3BF-EE23EEFE0C62}" type="presParOf" srcId="{D6040F2C-49E1-49E2-8C47-AB098E7DF120}" destId="{65BC3926-AED5-43F9-9788-98DD5EC01C75}" srcOrd="0" destOrd="0" presId="urn:microsoft.com/office/officeart/2005/8/layout/hierarchy2"/>
    <dgm:cxn modelId="{E4F2FDBD-0DC0-4F36-8A5C-92521190FF95}" type="presParOf" srcId="{297E0096-EFA3-4752-BC8E-AEE01C342C5C}" destId="{EECF70F7-585C-4FC0-BDA2-499B5D5E8FC2}" srcOrd="3" destOrd="0" presId="urn:microsoft.com/office/officeart/2005/8/layout/hierarchy2"/>
    <dgm:cxn modelId="{E9ECA6A4-F778-46DC-B9F8-D973FFBE634A}" type="presParOf" srcId="{EECF70F7-585C-4FC0-BDA2-499B5D5E8FC2}" destId="{5B56765A-E128-4342-8D37-631A969E33C3}" srcOrd="0" destOrd="0" presId="urn:microsoft.com/office/officeart/2005/8/layout/hierarchy2"/>
    <dgm:cxn modelId="{F462BB46-2233-4ADC-924E-1254D7110F69}" type="presParOf" srcId="{EECF70F7-585C-4FC0-BDA2-499B5D5E8FC2}" destId="{ADBE5D51-0B98-4BEB-BFB4-C67EA37EF95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DED2A2-9E6E-48EC-9F48-2A9B99E76A0B}">
      <dsp:nvSpPr>
        <dsp:cNvPr id="0" name=""/>
        <dsp:cNvSpPr/>
      </dsp:nvSpPr>
      <dsp:spPr>
        <a:xfrm>
          <a:off x="362344" y="0"/>
          <a:ext cx="4106568" cy="2220420"/>
        </a:xfrm>
        <a:prstGeom prst="rightArrow">
          <a:avLst/>
        </a:prstGeom>
        <a:solidFill>
          <a:schemeClr val="bg1">
            <a:lumMod val="9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95787A-7E78-4FF1-861D-6D5CB532046A}">
      <dsp:nvSpPr>
        <dsp:cNvPr id="0" name=""/>
        <dsp:cNvSpPr/>
      </dsp:nvSpPr>
      <dsp:spPr>
        <a:xfrm>
          <a:off x="58" y="666126"/>
          <a:ext cx="706995" cy="888168"/>
        </a:xfrm>
        <a:prstGeom prst="round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kern="1200">
              <a:latin typeface="Bernard MT Condensed" panose="02050806060905020404" pitchFamily="18" charset="0"/>
            </a:rPr>
            <a:t>P</a:t>
          </a:r>
        </a:p>
      </dsp:txBody>
      <dsp:txXfrm>
        <a:off x="34571" y="700639"/>
        <a:ext cx="637969" cy="819142"/>
      </dsp:txXfrm>
    </dsp:sp>
    <dsp:sp modelId="{115CC886-1B11-46A4-B065-9E0B3A16FB12}">
      <dsp:nvSpPr>
        <dsp:cNvPr id="0" name=""/>
        <dsp:cNvSpPr/>
      </dsp:nvSpPr>
      <dsp:spPr>
        <a:xfrm>
          <a:off x="824887" y="666126"/>
          <a:ext cx="706995" cy="888168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kern="1200">
              <a:latin typeface="Bernard MT Condensed" panose="02050806060905020404" pitchFamily="18" charset="0"/>
            </a:rPr>
            <a:t>L</a:t>
          </a:r>
        </a:p>
      </dsp:txBody>
      <dsp:txXfrm>
        <a:off x="859400" y="700639"/>
        <a:ext cx="637969" cy="819142"/>
      </dsp:txXfrm>
    </dsp:sp>
    <dsp:sp modelId="{1CC28093-A355-434A-846F-793A746DC30F}">
      <dsp:nvSpPr>
        <dsp:cNvPr id="0" name=""/>
        <dsp:cNvSpPr/>
      </dsp:nvSpPr>
      <dsp:spPr>
        <a:xfrm>
          <a:off x="1649716" y="666126"/>
          <a:ext cx="706995" cy="888168"/>
        </a:xfrm>
        <a:prstGeom prst="round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kern="1200">
              <a:latin typeface="Bernard MT Condensed" panose="02050806060905020404" pitchFamily="18" charset="0"/>
            </a:rPr>
            <a:t>A</a:t>
          </a:r>
        </a:p>
      </dsp:txBody>
      <dsp:txXfrm>
        <a:off x="1684229" y="700639"/>
        <a:ext cx="637969" cy="819142"/>
      </dsp:txXfrm>
    </dsp:sp>
    <dsp:sp modelId="{690787C0-BAE6-4B85-811E-257B170635EB}">
      <dsp:nvSpPr>
        <dsp:cNvPr id="0" name=""/>
        <dsp:cNvSpPr/>
      </dsp:nvSpPr>
      <dsp:spPr>
        <a:xfrm>
          <a:off x="2474544" y="666126"/>
          <a:ext cx="706995" cy="888168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kern="1200">
              <a:latin typeface="Bernard MT Condensed" panose="02050806060905020404" pitchFamily="18" charset="0"/>
            </a:rPr>
            <a:t>N</a:t>
          </a:r>
        </a:p>
      </dsp:txBody>
      <dsp:txXfrm>
        <a:off x="2509057" y="700639"/>
        <a:ext cx="637969" cy="819142"/>
      </dsp:txXfrm>
    </dsp:sp>
    <dsp:sp modelId="{F124B71E-77D7-4B5E-B432-9E7C859F22E0}">
      <dsp:nvSpPr>
        <dsp:cNvPr id="0" name=""/>
        <dsp:cNvSpPr/>
      </dsp:nvSpPr>
      <dsp:spPr>
        <a:xfrm>
          <a:off x="3299373" y="666126"/>
          <a:ext cx="706995" cy="888168"/>
        </a:xfrm>
        <a:prstGeom prst="round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kern="1200">
              <a:latin typeface="Bernard MT Condensed" panose="02050806060905020404" pitchFamily="18" charset="0"/>
            </a:rPr>
            <a:t>E</a:t>
          </a:r>
        </a:p>
      </dsp:txBody>
      <dsp:txXfrm>
        <a:off x="3333886" y="700639"/>
        <a:ext cx="637969" cy="819142"/>
      </dsp:txXfrm>
    </dsp:sp>
    <dsp:sp modelId="{AE2848CB-24FB-4ED4-BEFC-B8760B7B7677}">
      <dsp:nvSpPr>
        <dsp:cNvPr id="0" name=""/>
        <dsp:cNvSpPr/>
      </dsp:nvSpPr>
      <dsp:spPr>
        <a:xfrm>
          <a:off x="4124261" y="658878"/>
          <a:ext cx="706995" cy="888168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kern="1200">
              <a:latin typeface="Bernard MT Condensed" panose="02050806060905020404" pitchFamily="18" charset="0"/>
            </a:rPr>
            <a:t>S</a:t>
          </a:r>
        </a:p>
      </dsp:txBody>
      <dsp:txXfrm>
        <a:off x="4158774" y="693391"/>
        <a:ext cx="637969" cy="8191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46908C-81EB-460E-8EBE-B0B8E70AF5E3}">
      <dsp:nvSpPr>
        <dsp:cNvPr id="0" name=""/>
        <dsp:cNvSpPr/>
      </dsp:nvSpPr>
      <dsp:spPr>
        <a:xfrm>
          <a:off x="115635" y="519568"/>
          <a:ext cx="653695" cy="3268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2000" kern="1200" dirty="0"/>
            <a:t>INEC</a:t>
          </a:r>
        </a:p>
      </dsp:txBody>
      <dsp:txXfrm>
        <a:off x="125208" y="529141"/>
        <a:ext cx="634549" cy="307701"/>
      </dsp:txXfrm>
    </dsp:sp>
    <dsp:sp modelId="{A1D8C783-4E45-4C18-AD50-5E74AE0C686E}">
      <dsp:nvSpPr>
        <dsp:cNvPr id="0" name=""/>
        <dsp:cNvSpPr/>
      </dsp:nvSpPr>
      <dsp:spPr>
        <a:xfrm rot="20709914">
          <a:off x="747813" y="497514"/>
          <a:ext cx="1291103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291103" y="20195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R" sz="500" kern="1200"/>
        </a:p>
      </dsp:txBody>
      <dsp:txXfrm>
        <a:off x="1361087" y="485432"/>
        <a:ext cx="64555" cy="64555"/>
      </dsp:txXfrm>
    </dsp:sp>
    <dsp:sp modelId="{5B9B8D35-3AB1-4730-9143-6BE9DDA2D644}">
      <dsp:nvSpPr>
        <dsp:cNvPr id="0" name=""/>
        <dsp:cNvSpPr/>
      </dsp:nvSpPr>
      <dsp:spPr>
        <a:xfrm>
          <a:off x="2017399" y="189004"/>
          <a:ext cx="1377428" cy="326847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rgbClr val="1836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b="1" kern="1200" dirty="0">
              <a:solidFill>
                <a:srgbClr val="002060"/>
              </a:solidFill>
            </a:rPr>
            <a:t>2019</a:t>
          </a:r>
        </a:p>
      </dsp:txBody>
      <dsp:txXfrm>
        <a:off x="2026972" y="198577"/>
        <a:ext cx="1358282" cy="307701"/>
      </dsp:txXfrm>
    </dsp:sp>
    <dsp:sp modelId="{B50342A0-7A98-4785-BD83-8C47663090EA}">
      <dsp:nvSpPr>
        <dsp:cNvPr id="0" name=""/>
        <dsp:cNvSpPr/>
      </dsp:nvSpPr>
      <dsp:spPr>
        <a:xfrm rot="19457599">
          <a:off x="3364561" y="238264"/>
          <a:ext cx="322011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322011" y="20195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R" sz="500" kern="1200"/>
        </a:p>
      </dsp:txBody>
      <dsp:txXfrm>
        <a:off x="3517516" y="250408"/>
        <a:ext cx="16100" cy="16100"/>
      </dsp:txXfrm>
    </dsp:sp>
    <dsp:sp modelId="{F2795EEC-5D52-44DB-A7A4-625FBC935418}">
      <dsp:nvSpPr>
        <dsp:cNvPr id="0" name=""/>
        <dsp:cNvSpPr/>
      </dsp:nvSpPr>
      <dsp:spPr>
        <a:xfrm>
          <a:off x="3656306" y="1066"/>
          <a:ext cx="3346471" cy="326847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rgbClr val="1836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b="1" kern="1200" dirty="0">
              <a:solidFill>
                <a:srgbClr val="002060"/>
              </a:solidFill>
            </a:rPr>
            <a:t>11,8 % desempleo nacional</a:t>
          </a:r>
        </a:p>
      </dsp:txBody>
      <dsp:txXfrm>
        <a:off x="3665879" y="10639"/>
        <a:ext cx="3327325" cy="307701"/>
      </dsp:txXfrm>
    </dsp:sp>
    <dsp:sp modelId="{F63B55A9-D3D3-4D57-8535-E3C251A24D61}">
      <dsp:nvSpPr>
        <dsp:cNvPr id="0" name=""/>
        <dsp:cNvSpPr/>
      </dsp:nvSpPr>
      <dsp:spPr>
        <a:xfrm rot="2142401">
          <a:off x="3364561" y="426201"/>
          <a:ext cx="322011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322011" y="20195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R" sz="500" kern="1200"/>
        </a:p>
      </dsp:txBody>
      <dsp:txXfrm>
        <a:off x="3517516" y="438346"/>
        <a:ext cx="16100" cy="16100"/>
      </dsp:txXfrm>
    </dsp:sp>
    <dsp:sp modelId="{F748987F-37EA-4D21-8540-1D2C1B7780E5}">
      <dsp:nvSpPr>
        <dsp:cNvPr id="0" name=""/>
        <dsp:cNvSpPr/>
      </dsp:nvSpPr>
      <dsp:spPr>
        <a:xfrm>
          <a:off x="3656306" y="376941"/>
          <a:ext cx="3346471" cy="326847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rgbClr val="1836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b="1" kern="1200" dirty="0">
              <a:solidFill>
                <a:srgbClr val="002060"/>
              </a:solidFill>
            </a:rPr>
            <a:t>10,4 % subempleo por insuficiencia</a:t>
          </a:r>
        </a:p>
      </dsp:txBody>
      <dsp:txXfrm>
        <a:off x="3665879" y="386514"/>
        <a:ext cx="3327325" cy="307701"/>
      </dsp:txXfrm>
    </dsp:sp>
    <dsp:sp modelId="{74F877D4-8FDA-4D49-8379-BB822A0329E7}">
      <dsp:nvSpPr>
        <dsp:cNvPr id="0" name=""/>
        <dsp:cNvSpPr/>
      </dsp:nvSpPr>
      <dsp:spPr>
        <a:xfrm rot="1118880">
          <a:off x="734754" y="873389"/>
          <a:ext cx="1317221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317221" y="20195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R" sz="500" kern="1200"/>
        </a:p>
      </dsp:txBody>
      <dsp:txXfrm>
        <a:off x="1360434" y="860654"/>
        <a:ext cx="65861" cy="65861"/>
      </dsp:txXfrm>
    </dsp:sp>
    <dsp:sp modelId="{E81A72B4-49A8-417D-94AC-1B11B96A10AC}">
      <dsp:nvSpPr>
        <dsp:cNvPr id="0" name=""/>
        <dsp:cNvSpPr/>
      </dsp:nvSpPr>
      <dsp:spPr>
        <a:xfrm>
          <a:off x="2017399" y="940754"/>
          <a:ext cx="1400425" cy="326847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rgbClr val="1836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b="1" kern="1200" dirty="0">
              <a:solidFill>
                <a:srgbClr val="002060"/>
              </a:solidFill>
            </a:rPr>
            <a:t>2022</a:t>
          </a:r>
        </a:p>
      </dsp:txBody>
      <dsp:txXfrm>
        <a:off x="2026972" y="950327"/>
        <a:ext cx="1381279" cy="307701"/>
      </dsp:txXfrm>
    </dsp:sp>
    <dsp:sp modelId="{93CDAD6B-2C99-4233-B346-BE58D22FCF7A}">
      <dsp:nvSpPr>
        <dsp:cNvPr id="0" name=""/>
        <dsp:cNvSpPr/>
      </dsp:nvSpPr>
      <dsp:spPr>
        <a:xfrm rot="19457599">
          <a:off x="3387558" y="990014"/>
          <a:ext cx="322011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322011" y="20195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R" sz="500" kern="1200"/>
        </a:p>
      </dsp:txBody>
      <dsp:txXfrm>
        <a:off x="3540513" y="1002158"/>
        <a:ext cx="16100" cy="16100"/>
      </dsp:txXfrm>
    </dsp:sp>
    <dsp:sp modelId="{FA1E34A0-770D-44E4-92FE-BC3000582FB1}">
      <dsp:nvSpPr>
        <dsp:cNvPr id="0" name=""/>
        <dsp:cNvSpPr/>
      </dsp:nvSpPr>
      <dsp:spPr>
        <a:xfrm>
          <a:off x="3679303" y="752816"/>
          <a:ext cx="3346471" cy="326847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rgbClr val="1836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b="1" kern="1200" dirty="0">
              <a:solidFill>
                <a:srgbClr val="002060"/>
              </a:solidFill>
            </a:rPr>
            <a:t>12,2 % desempleo nacional</a:t>
          </a:r>
        </a:p>
      </dsp:txBody>
      <dsp:txXfrm>
        <a:off x="3688876" y="762389"/>
        <a:ext cx="3327325" cy="307701"/>
      </dsp:txXfrm>
    </dsp:sp>
    <dsp:sp modelId="{D6040F2C-49E1-49E2-8C47-AB098E7DF120}">
      <dsp:nvSpPr>
        <dsp:cNvPr id="0" name=""/>
        <dsp:cNvSpPr/>
      </dsp:nvSpPr>
      <dsp:spPr>
        <a:xfrm rot="2142401">
          <a:off x="3387558" y="1177951"/>
          <a:ext cx="322011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322011" y="20195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R" sz="500" kern="1200"/>
        </a:p>
      </dsp:txBody>
      <dsp:txXfrm>
        <a:off x="3540513" y="1190096"/>
        <a:ext cx="16100" cy="16100"/>
      </dsp:txXfrm>
    </dsp:sp>
    <dsp:sp modelId="{5B56765A-E128-4342-8D37-631A969E33C3}">
      <dsp:nvSpPr>
        <dsp:cNvPr id="0" name=""/>
        <dsp:cNvSpPr/>
      </dsp:nvSpPr>
      <dsp:spPr>
        <a:xfrm>
          <a:off x="3679303" y="1128691"/>
          <a:ext cx="3346471" cy="326847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rgbClr val="1836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b="1" kern="1200" dirty="0">
              <a:solidFill>
                <a:srgbClr val="002060"/>
              </a:solidFill>
            </a:rPr>
            <a:t>9,7 % subempleo por insuficiencia</a:t>
          </a:r>
        </a:p>
      </dsp:txBody>
      <dsp:txXfrm>
        <a:off x="3688876" y="1138264"/>
        <a:ext cx="3327325" cy="3077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5DE28-28B3-3F48-A819-C7ACF6B63ADF}" type="datetimeFigureOut">
              <a:rPr lang="es-CR" smtClean="0"/>
              <a:t>15/3/2024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E1F13-C99D-7F44-85D1-C6D6E7E5174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18821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311C5-0D11-4F3C-AA36-D2F1A7BC19E4}" type="datetimeFigureOut">
              <a:rPr lang="es-ES" smtClean="0"/>
              <a:t>15/03/2024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489B5-240A-4EA6-8D45-55FBEEB2E681}" type="slidenum">
              <a:rPr lang="es-ES" smtClean="0"/>
              <a:t>‹Nº›</a:t>
            </a:fld>
            <a:endParaRPr lang="es-ES"/>
          </a:p>
        </p:txBody>
      </p:sp>
      <p:grpSp>
        <p:nvGrpSpPr>
          <p:cNvPr id="11" name="Grupo 10"/>
          <p:cNvGrpSpPr/>
          <p:nvPr userDrawn="1"/>
        </p:nvGrpSpPr>
        <p:grpSpPr>
          <a:xfrm>
            <a:off x="-1" y="-20138"/>
            <a:ext cx="12192001" cy="1438125"/>
            <a:chOff x="-1" y="-20138"/>
            <a:chExt cx="12192001" cy="1438125"/>
          </a:xfrm>
        </p:grpSpPr>
        <p:pic>
          <p:nvPicPr>
            <p:cNvPr id="8" name="Imagen 7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-20138"/>
              <a:ext cx="12192001" cy="1438125"/>
            </a:xfrm>
            <a:prstGeom prst="rect">
              <a:avLst/>
            </a:prstGeom>
          </p:spPr>
        </p:pic>
        <p:pic>
          <p:nvPicPr>
            <p:cNvPr id="9" name="Imagen 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92" y="23813"/>
              <a:ext cx="2363810" cy="795335"/>
            </a:xfrm>
            <a:prstGeom prst="rect">
              <a:avLst/>
            </a:prstGeom>
          </p:spPr>
        </p:pic>
        <p:pic>
          <p:nvPicPr>
            <p:cNvPr id="10" name="Imagen 9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25055" y="0"/>
              <a:ext cx="1758411" cy="8229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5820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15/03/2024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483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15/03/2024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6456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15/03/2024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5723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15/03/2024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6835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15/03/2024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0396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15/03/2024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9069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15/03/2024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1836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15/03/2024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731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21914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3122761"/>
            <a:ext cx="10515600" cy="30542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311C5-0D11-4F3C-AA36-D2F1A7BC19E4}" type="datetimeFigureOut">
              <a:rPr lang="es-ES" smtClean="0"/>
              <a:t>15/03/2024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489B5-240A-4EA6-8D45-55FBEEB2E681}" type="slidenum">
              <a:rPr lang="es-ES" smtClean="0"/>
              <a:t>‹Nº›</a:t>
            </a:fld>
            <a:endParaRPr lang="es-ES"/>
          </a:p>
        </p:txBody>
      </p:sp>
      <p:grpSp>
        <p:nvGrpSpPr>
          <p:cNvPr id="8" name="Grupo 7"/>
          <p:cNvGrpSpPr/>
          <p:nvPr userDrawn="1"/>
        </p:nvGrpSpPr>
        <p:grpSpPr>
          <a:xfrm>
            <a:off x="-1" y="-20138"/>
            <a:ext cx="12192001" cy="1438125"/>
            <a:chOff x="-1" y="-20138"/>
            <a:chExt cx="12192001" cy="1438125"/>
          </a:xfrm>
        </p:grpSpPr>
        <p:pic>
          <p:nvPicPr>
            <p:cNvPr id="9" name="Imagen 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-20138"/>
              <a:ext cx="12192001" cy="1438125"/>
            </a:xfrm>
            <a:prstGeom prst="rect">
              <a:avLst/>
            </a:prstGeom>
          </p:spPr>
        </p:pic>
        <p:pic>
          <p:nvPicPr>
            <p:cNvPr id="10" name="Imagen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92" y="23813"/>
              <a:ext cx="2363810" cy="795335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25055" y="0"/>
              <a:ext cx="1758411" cy="8229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0203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311C5-0D11-4F3C-AA36-D2F1A7BC19E4}" type="datetimeFigureOut">
              <a:rPr lang="es-ES" smtClean="0"/>
              <a:t>15/03/2024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489B5-240A-4EA6-8D45-55FBEEB2E681}" type="slidenum">
              <a:rPr lang="es-ES" smtClean="0"/>
              <a:t>‹Nº›</a:t>
            </a:fld>
            <a:endParaRPr lang="es-ES"/>
          </a:p>
        </p:txBody>
      </p:sp>
      <p:grpSp>
        <p:nvGrpSpPr>
          <p:cNvPr id="8" name="Grupo 7"/>
          <p:cNvGrpSpPr/>
          <p:nvPr userDrawn="1"/>
        </p:nvGrpSpPr>
        <p:grpSpPr>
          <a:xfrm>
            <a:off x="-1" y="-20138"/>
            <a:ext cx="12192001" cy="1438125"/>
            <a:chOff x="-1" y="-20138"/>
            <a:chExt cx="12192001" cy="1438125"/>
          </a:xfrm>
        </p:grpSpPr>
        <p:pic>
          <p:nvPicPr>
            <p:cNvPr id="9" name="Imagen 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-20138"/>
              <a:ext cx="12192001" cy="1438125"/>
            </a:xfrm>
            <a:prstGeom prst="rect">
              <a:avLst/>
            </a:prstGeom>
          </p:spPr>
        </p:pic>
        <p:pic>
          <p:nvPicPr>
            <p:cNvPr id="10" name="Imagen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92" y="23813"/>
              <a:ext cx="2363810" cy="795335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25055" y="0"/>
              <a:ext cx="1758411" cy="8229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9325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8453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2700067"/>
            <a:ext cx="5181600" cy="34768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2700067"/>
            <a:ext cx="5181600" cy="347689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311C5-0D11-4F3C-AA36-D2F1A7BC19E4}" type="datetimeFigureOut">
              <a:rPr lang="es-ES" smtClean="0"/>
              <a:t>15/03/2024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489B5-240A-4EA6-8D45-55FBEEB2E681}" type="slidenum">
              <a:rPr lang="es-ES" smtClean="0"/>
              <a:t>‹Nº›</a:t>
            </a:fld>
            <a:endParaRPr lang="es-ES"/>
          </a:p>
        </p:txBody>
      </p:sp>
      <p:grpSp>
        <p:nvGrpSpPr>
          <p:cNvPr id="9" name="Grupo 8"/>
          <p:cNvGrpSpPr/>
          <p:nvPr userDrawn="1"/>
        </p:nvGrpSpPr>
        <p:grpSpPr>
          <a:xfrm>
            <a:off x="-1" y="-20138"/>
            <a:ext cx="12192001" cy="1438125"/>
            <a:chOff x="-1" y="-20138"/>
            <a:chExt cx="12192001" cy="1438125"/>
          </a:xfrm>
        </p:grpSpPr>
        <p:pic>
          <p:nvPicPr>
            <p:cNvPr id="10" name="Imagen 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-20138"/>
              <a:ext cx="12192001" cy="1438125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92" y="23813"/>
              <a:ext cx="2363810" cy="795335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25055" y="0"/>
              <a:ext cx="1758411" cy="8229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5921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311C5-0D11-4F3C-AA36-D2F1A7BC19E4}" type="datetimeFigureOut">
              <a:rPr lang="es-ES" smtClean="0"/>
              <a:t>15/03/2024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489B5-240A-4EA6-8D45-55FBEEB2E681}" type="slidenum">
              <a:rPr lang="es-ES" smtClean="0"/>
              <a:t>‹Nº›</a:t>
            </a:fld>
            <a:endParaRPr lang="es-ES"/>
          </a:p>
        </p:txBody>
      </p:sp>
      <p:grpSp>
        <p:nvGrpSpPr>
          <p:cNvPr id="6" name="Grupo 5"/>
          <p:cNvGrpSpPr/>
          <p:nvPr userDrawn="1"/>
        </p:nvGrpSpPr>
        <p:grpSpPr>
          <a:xfrm>
            <a:off x="-1" y="-20138"/>
            <a:ext cx="12192001" cy="1438125"/>
            <a:chOff x="-1" y="-20138"/>
            <a:chExt cx="12192001" cy="1438125"/>
          </a:xfrm>
        </p:grpSpPr>
        <p:pic>
          <p:nvPicPr>
            <p:cNvPr id="7" name="Imagen 6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-20138"/>
              <a:ext cx="12192001" cy="1438125"/>
            </a:xfrm>
            <a:prstGeom prst="rect">
              <a:avLst/>
            </a:prstGeom>
          </p:spPr>
        </p:pic>
        <p:pic>
          <p:nvPicPr>
            <p:cNvPr id="8" name="Imagen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92" y="23813"/>
              <a:ext cx="2363810" cy="795335"/>
            </a:xfrm>
            <a:prstGeom prst="rect">
              <a:avLst/>
            </a:prstGeom>
          </p:spPr>
        </p:pic>
        <p:pic>
          <p:nvPicPr>
            <p:cNvPr id="9" name="Imagen 8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25055" y="0"/>
              <a:ext cx="1758411" cy="8229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2506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067878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915728"/>
            <a:ext cx="3932237" cy="29532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311C5-0D11-4F3C-AA36-D2F1A7BC19E4}" type="datetimeFigureOut">
              <a:rPr lang="es-ES" smtClean="0"/>
              <a:t>15/03/2024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489B5-240A-4EA6-8D45-55FBEEB2E681}" type="slidenum">
              <a:rPr lang="es-ES" smtClean="0"/>
              <a:t>‹Nº›</a:t>
            </a:fld>
            <a:endParaRPr lang="es-ES"/>
          </a:p>
        </p:txBody>
      </p:sp>
      <p:grpSp>
        <p:nvGrpSpPr>
          <p:cNvPr id="9" name="Grupo 8"/>
          <p:cNvGrpSpPr/>
          <p:nvPr userDrawn="1"/>
        </p:nvGrpSpPr>
        <p:grpSpPr>
          <a:xfrm>
            <a:off x="-1" y="-20138"/>
            <a:ext cx="12192001" cy="1438125"/>
            <a:chOff x="-1" y="-20138"/>
            <a:chExt cx="12192001" cy="1438125"/>
          </a:xfrm>
        </p:grpSpPr>
        <p:pic>
          <p:nvPicPr>
            <p:cNvPr id="10" name="Imagen 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-20138"/>
              <a:ext cx="12192001" cy="1438125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92" y="23813"/>
              <a:ext cx="2363810" cy="795335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25055" y="0"/>
              <a:ext cx="1758411" cy="8229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504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503652" y="2156603"/>
            <a:ext cx="5578415" cy="1241216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303837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15/03/2024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6776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15/03/2024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3440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646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4" r:id="rId5"/>
    <p:sldLayoutId id="214748367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ítulo 1"/>
          <p:cNvSpPr>
            <a:spLocks noGrp="1"/>
          </p:cNvSpPr>
          <p:nvPr>
            <p:ph type="title"/>
          </p:nvPr>
        </p:nvSpPr>
        <p:spPr>
          <a:xfrm>
            <a:off x="5082396" y="2064458"/>
            <a:ext cx="6106064" cy="1386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pic>
        <p:nvPicPr>
          <p:cNvPr id="3" name="Imagen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57952"/>
            <a:ext cx="8652933" cy="390004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34" y="1604785"/>
            <a:ext cx="4300862" cy="230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040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0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4">
            <a:extLst>
              <a:ext uri="{FF2B5EF4-FFF2-40B4-BE49-F238E27FC236}">
                <a16:creationId xmlns:a16="http://schemas.microsoft.com/office/drawing/2014/main" id="{64EFD6E0-CD35-EBF1-0330-53745E25072A}"/>
              </a:ext>
            </a:extLst>
          </p:cNvPr>
          <p:cNvSpPr txBox="1">
            <a:spLocks/>
          </p:cNvSpPr>
          <p:nvPr/>
        </p:nvSpPr>
        <p:spPr>
          <a:xfrm>
            <a:off x="5257799" y="1371542"/>
            <a:ext cx="6673735" cy="323090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400" dirty="0">
                <a:solidFill>
                  <a:srgbClr val="0070C0"/>
                </a:solidFill>
                <a:latin typeface="Arial"/>
                <a:cs typeface="Arial"/>
              </a:rPr>
              <a:t>Taller para análisis de entorno del Plan Nacional de la Educación Superior (PLANES) 2026-2030</a:t>
            </a:r>
            <a:r>
              <a:rPr lang="es-ES" sz="4400" b="0" dirty="0">
                <a:solidFill>
                  <a:srgbClr val="0070C0"/>
                </a:solidFill>
                <a:latin typeface="Arial"/>
                <a:cs typeface="Arial"/>
              </a:rPr>
              <a:t> </a:t>
            </a:r>
            <a:br>
              <a:rPr lang="es-ES" sz="1800" b="0" dirty="0">
                <a:latin typeface="Arial" panose="020B0604020202020204" pitchFamily="34" charset="0"/>
              </a:rPr>
            </a:br>
            <a:r>
              <a:rPr lang="es-ES" sz="2000" i="1" dirty="0">
                <a:solidFill>
                  <a:schemeClr val="bg2">
                    <a:lumMod val="50000"/>
                  </a:schemeClr>
                </a:solidFill>
                <a:latin typeface="Abadi"/>
              </a:rPr>
              <a:t>“</a:t>
            </a:r>
            <a:r>
              <a:rPr lang="es-ES" sz="2800" i="1" dirty="0">
                <a:solidFill>
                  <a:schemeClr val="bg2">
                    <a:lumMod val="50000"/>
                  </a:schemeClr>
                </a:solidFill>
                <a:latin typeface="Abadi"/>
              </a:rPr>
              <a:t>La persona profesional del futuro: una visión al 2050”</a:t>
            </a:r>
            <a:r>
              <a:rPr lang="es-ES" sz="2800" b="0" i="1" dirty="0">
                <a:solidFill>
                  <a:schemeClr val="bg2">
                    <a:lumMod val="50000"/>
                  </a:schemeClr>
                </a:solidFill>
                <a:latin typeface="Abadi"/>
              </a:rPr>
              <a:t> </a:t>
            </a:r>
            <a:br>
              <a:rPr lang="es-ES" sz="6700" i="1" dirty="0">
                <a:latin typeface="Abadi" panose="020B0604020104020204" pitchFamily="34" charset="0"/>
              </a:rPr>
            </a:br>
            <a:endParaRPr lang="es-ES" i="1" dirty="0">
              <a:solidFill>
                <a:schemeClr val="bg2">
                  <a:lumMod val="50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A92616D-C04D-8E0C-F983-5745B79F8EA3}"/>
              </a:ext>
            </a:extLst>
          </p:cNvPr>
          <p:cNvSpPr txBox="1"/>
          <p:nvPr/>
        </p:nvSpPr>
        <p:spPr>
          <a:xfrm>
            <a:off x="6096000" y="5595211"/>
            <a:ext cx="5293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b="1" dirty="0">
                <a:latin typeface="Arial Narrow" panose="020B0606020202030204" pitchFamily="34" charset="0"/>
              </a:rPr>
              <a:t>División de Planificación Interuniversitaria</a:t>
            </a:r>
          </a:p>
          <a:p>
            <a:pPr algn="ctr"/>
            <a:r>
              <a:rPr lang="es-CR" b="1" dirty="0">
                <a:latin typeface="Arial Narrow" panose="020B0606020202030204" pitchFamily="34" charset="0"/>
              </a:rPr>
              <a:t>18 y 21 de marzo, 2024</a:t>
            </a:r>
          </a:p>
          <a:p>
            <a:pPr algn="ctr"/>
            <a:r>
              <a:rPr lang="es-CR" b="1" dirty="0">
                <a:latin typeface="Arial Narrow" panose="020B0606020202030204" pitchFamily="34" charset="0"/>
              </a:rPr>
              <a:t>San José, Costa Rica</a:t>
            </a:r>
          </a:p>
        </p:txBody>
      </p:sp>
    </p:spTree>
    <p:extLst>
      <p:ext uri="{BB962C8B-B14F-4D97-AF65-F5344CB8AC3E}">
        <p14:creationId xmlns:p14="http://schemas.microsoft.com/office/powerpoint/2010/main" val="1278013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Gráfico, Gráfico de barras&#10;&#10;Descripción generada automáticamente">
            <a:extLst>
              <a:ext uri="{FF2B5EF4-FFF2-40B4-BE49-F238E27FC236}">
                <a16:creationId xmlns:a16="http://schemas.microsoft.com/office/drawing/2014/main" id="{36E83B78-9F96-A991-EA00-F0099F9628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671" y="1791586"/>
            <a:ext cx="10885817" cy="4603632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A413F744-F987-6C06-52A2-5EDF38D0F08A}"/>
              </a:ext>
            </a:extLst>
          </p:cNvPr>
          <p:cNvSpPr txBox="1"/>
          <p:nvPr/>
        </p:nvSpPr>
        <p:spPr>
          <a:xfrm>
            <a:off x="1490133" y="1083733"/>
            <a:ext cx="9685866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2800" b="1" dirty="0">
                <a:solidFill>
                  <a:schemeClr val="accent5">
                    <a:lumMod val="75000"/>
                  </a:schemeClr>
                </a:solidFill>
                <a:ea typeface="Calibri"/>
                <a:cs typeface="Calibri"/>
              </a:rPr>
              <a:t>Cantidad de diplomas otorgados por las universidades costarricenses, según sexo y clasificación STEM. 2018-2022</a:t>
            </a:r>
            <a:endParaRPr lang="es-E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7473DB6-6750-1CB9-98FD-5B91A63511D9}"/>
              </a:ext>
            </a:extLst>
          </p:cNvPr>
          <p:cNvSpPr txBox="1"/>
          <p:nvPr/>
        </p:nvSpPr>
        <p:spPr>
          <a:xfrm>
            <a:off x="3886200" y="99114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R" sz="4800" b="1" dirty="0">
                <a:solidFill>
                  <a:schemeClr val="tx2"/>
                </a:solidFill>
                <a:latin typeface="Abadi" panose="020B0604020104020204" pitchFamily="34" charset="0"/>
              </a:rPr>
              <a:t>Diplomas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51AD2FE2-42E4-5B74-ADBF-FDE3DDC7ED7D}"/>
              </a:ext>
            </a:extLst>
          </p:cNvPr>
          <p:cNvSpPr/>
          <p:nvPr/>
        </p:nvSpPr>
        <p:spPr>
          <a:xfrm>
            <a:off x="1132103" y="1766976"/>
            <a:ext cx="632603" cy="4198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8A777C31-27AF-9769-3300-332C95C2E35C}"/>
              </a:ext>
            </a:extLst>
          </p:cNvPr>
          <p:cNvSpPr/>
          <p:nvPr/>
        </p:nvSpPr>
        <p:spPr>
          <a:xfrm rot="16200000">
            <a:off x="5945038" y="1288802"/>
            <a:ext cx="632603" cy="99397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79C0DFDE-B1DB-1F40-F883-85DD832631E6}"/>
              </a:ext>
            </a:extLst>
          </p:cNvPr>
          <p:cNvGrpSpPr/>
          <p:nvPr/>
        </p:nvGrpSpPr>
        <p:grpSpPr>
          <a:xfrm>
            <a:off x="1924075" y="5965163"/>
            <a:ext cx="9193836" cy="383710"/>
            <a:chOff x="1180540" y="5871070"/>
            <a:chExt cx="8992553" cy="383710"/>
          </a:xfrm>
        </p:grpSpPr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9255443D-FB31-0FA7-2E73-8842DEE11A97}"/>
                </a:ext>
              </a:extLst>
            </p:cNvPr>
            <p:cNvSpPr txBox="1"/>
            <p:nvPr/>
          </p:nvSpPr>
          <p:spPr>
            <a:xfrm>
              <a:off x="1180540" y="5871074"/>
              <a:ext cx="984368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s-ES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Calibri"/>
                  <a:cs typeface="Calibri"/>
                </a:rPr>
                <a:t>2018</a:t>
              </a:r>
              <a:endParaRPr lang="es-ES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/>
                <a:cs typeface="Calibri" panose="020F0502020204030204"/>
              </a:endParaRPr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4E263585-F433-1438-C232-A848768F9549}"/>
                </a:ext>
              </a:extLst>
            </p:cNvPr>
            <p:cNvSpPr txBox="1"/>
            <p:nvPr/>
          </p:nvSpPr>
          <p:spPr>
            <a:xfrm>
              <a:off x="3380275" y="5871073"/>
              <a:ext cx="984368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s-ES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Calibri"/>
                  <a:cs typeface="Calibri"/>
                </a:rPr>
                <a:t>2019</a:t>
              </a:r>
              <a:endParaRPr lang="es-ES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/>
                <a:cs typeface="Calibri" panose="020F0502020204030204"/>
              </a:endParaRPr>
            </a:p>
          </p:txBody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6916AF8E-9DFC-6A24-EDF7-7AF9AAB137FA}"/>
                </a:ext>
              </a:extLst>
            </p:cNvPr>
            <p:cNvSpPr txBox="1"/>
            <p:nvPr/>
          </p:nvSpPr>
          <p:spPr>
            <a:xfrm>
              <a:off x="5436236" y="5871072"/>
              <a:ext cx="984368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s-ES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Calibri"/>
                  <a:cs typeface="Calibri"/>
                </a:rPr>
                <a:t>2020</a:t>
              </a:r>
              <a:endParaRPr lang="es-ES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/>
                <a:cs typeface="Calibri" panose="020F0502020204030204"/>
              </a:endParaRPr>
            </a:p>
          </p:txBody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7DF9C6D6-CD2F-86A5-E8A6-B6FF5DE207E0}"/>
                </a:ext>
              </a:extLst>
            </p:cNvPr>
            <p:cNvSpPr txBox="1"/>
            <p:nvPr/>
          </p:nvSpPr>
          <p:spPr>
            <a:xfrm>
              <a:off x="7348424" y="5885448"/>
              <a:ext cx="984368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s-ES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Calibri"/>
                  <a:cs typeface="Calibri"/>
                </a:rPr>
                <a:t>2021</a:t>
              </a:r>
              <a:endParaRPr lang="es-ES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/>
                <a:cs typeface="Calibri" panose="020F0502020204030204"/>
              </a:endParaRP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C9F9A926-1467-4EB0-B314-13B305514939}"/>
                </a:ext>
              </a:extLst>
            </p:cNvPr>
            <p:cNvSpPr txBox="1"/>
            <p:nvPr/>
          </p:nvSpPr>
          <p:spPr>
            <a:xfrm>
              <a:off x="9188725" y="5871070"/>
              <a:ext cx="984368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s-ES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Calibri"/>
                  <a:cs typeface="Calibri"/>
                </a:rPr>
                <a:t>2022</a:t>
              </a:r>
              <a:endParaRPr lang="es-ES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/>
                <a:cs typeface="Calibri" panose="020F0502020204030204"/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C3FFCE59-0CC1-F42C-FAEF-5EDC7113F0F9}"/>
              </a:ext>
            </a:extLst>
          </p:cNvPr>
          <p:cNvGrpSpPr/>
          <p:nvPr/>
        </p:nvGrpSpPr>
        <p:grpSpPr>
          <a:xfrm>
            <a:off x="8393182" y="6300483"/>
            <a:ext cx="2470025" cy="369332"/>
            <a:chOff x="8393182" y="6187371"/>
            <a:chExt cx="2470025" cy="369332"/>
          </a:xfrm>
        </p:grpSpPr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98E11457-C85C-FBD8-6FE1-ABE81DBA61EB}"/>
                </a:ext>
              </a:extLst>
            </p:cNvPr>
            <p:cNvSpPr txBox="1"/>
            <p:nvPr/>
          </p:nvSpPr>
          <p:spPr>
            <a:xfrm>
              <a:off x="8397972" y="6187371"/>
              <a:ext cx="2465235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s-ES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Calibri"/>
                  <a:cs typeface="Calibri"/>
                </a:rPr>
                <a:t>Hombre No STEM</a:t>
              </a:r>
              <a:endParaRPr lang="es-E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36FB6259-336B-32BF-AF8D-FA18884904EB}"/>
                </a:ext>
              </a:extLst>
            </p:cNvPr>
            <p:cNvSpPr/>
            <p:nvPr/>
          </p:nvSpPr>
          <p:spPr>
            <a:xfrm>
              <a:off x="8393182" y="6247443"/>
              <a:ext cx="230037" cy="21566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DFFC2A9C-7FD5-0579-E352-BD4CFF1F7E7B}"/>
              </a:ext>
            </a:extLst>
          </p:cNvPr>
          <p:cNvGrpSpPr/>
          <p:nvPr/>
        </p:nvGrpSpPr>
        <p:grpSpPr>
          <a:xfrm>
            <a:off x="3768461" y="6329237"/>
            <a:ext cx="2249575" cy="369332"/>
            <a:chOff x="4631102" y="6216125"/>
            <a:chExt cx="2249575" cy="369332"/>
          </a:xfrm>
        </p:grpSpPr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0025DF45-8C9A-0B92-F2D7-64873F732DDC}"/>
                </a:ext>
              </a:extLst>
            </p:cNvPr>
            <p:cNvSpPr txBox="1"/>
            <p:nvPr/>
          </p:nvSpPr>
          <p:spPr>
            <a:xfrm>
              <a:off x="4631102" y="6216125"/>
              <a:ext cx="2249575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s-ES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Calibri"/>
                  <a:cs typeface="Calibri"/>
                </a:rPr>
                <a:t>Hombre STEM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52B2099B-BFE0-DCA0-421C-193FCFE65DB0}"/>
                </a:ext>
              </a:extLst>
            </p:cNvPr>
            <p:cNvSpPr/>
            <p:nvPr/>
          </p:nvSpPr>
          <p:spPr>
            <a:xfrm>
              <a:off x="4698200" y="6276196"/>
              <a:ext cx="230037" cy="21566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9" name="CuadroTexto 18">
            <a:extLst>
              <a:ext uri="{FF2B5EF4-FFF2-40B4-BE49-F238E27FC236}">
                <a16:creationId xmlns:a16="http://schemas.microsoft.com/office/drawing/2014/main" id="{5179B9EB-0D99-B1F8-17C9-E8723634BD85}"/>
              </a:ext>
            </a:extLst>
          </p:cNvPr>
          <p:cNvSpPr txBox="1"/>
          <p:nvPr/>
        </p:nvSpPr>
        <p:spPr>
          <a:xfrm>
            <a:off x="1749880" y="6278110"/>
            <a:ext cx="213455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b="1" dirty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</a:rPr>
              <a:t>Mujer STEM</a:t>
            </a: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C85038F0-FBF0-638F-122E-D514500A572D}"/>
              </a:ext>
            </a:extLst>
          </p:cNvPr>
          <p:cNvSpPr/>
          <p:nvPr/>
        </p:nvSpPr>
        <p:spPr>
          <a:xfrm>
            <a:off x="1874487" y="6369180"/>
            <a:ext cx="230037" cy="215660"/>
          </a:xfrm>
          <a:prstGeom prst="ellipse">
            <a:avLst/>
          </a:prstGeom>
          <a:solidFill>
            <a:srgbClr val="00A4E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17A12DD5-6AD8-2DCF-FEFD-1A87F9CF313A}"/>
              </a:ext>
            </a:extLst>
          </p:cNvPr>
          <p:cNvSpPr txBox="1"/>
          <p:nvPr/>
        </p:nvSpPr>
        <p:spPr>
          <a:xfrm>
            <a:off x="6149351" y="6278109"/>
            <a:ext cx="224957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b="1" dirty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</a:rPr>
              <a:t>Mujer No STEM</a:t>
            </a:r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12951559-84A1-3192-DCF0-5146AD3933D1}"/>
              </a:ext>
            </a:extLst>
          </p:cNvPr>
          <p:cNvSpPr/>
          <p:nvPr/>
        </p:nvSpPr>
        <p:spPr>
          <a:xfrm>
            <a:off x="6029543" y="6369179"/>
            <a:ext cx="230037" cy="215660"/>
          </a:xfrm>
          <a:prstGeom prst="ellipse">
            <a:avLst/>
          </a:prstGeom>
          <a:solidFill>
            <a:srgbClr val="F09F0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4ED5904A-3153-BDA2-2586-DF622A374C65}"/>
              </a:ext>
            </a:extLst>
          </p:cNvPr>
          <p:cNvSpPr txBox="1"/>
          <p:nvPr/>
        </p:nvSpPr>
        <p:spPr>
          <a:xfrm>
            <a:off x="1611861" y="4692131"/>
            <a:ext cx="984368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1400" b="1" dirty="0">
                <a:solidFill>
                  <a:srgbClr val="183660"/>
                </a:solidFill>
                <a:ea typeface="Calibri"/>
                <a:cs typeface="Calibri"/>
              </a:rPr>
              <a:t>14,8%</a:t>
            </a:r>
            <a:endParaRPr lang="es-ES" sz="1400" b="1" dirty="0">
              <a:solidFill>
                <a:srgbClr val="183660"/>
              </a:solidFill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55595706-8C86-24E6-C064-E78C14AB518F}"/>
              </a:ext>
            </a:extLst>
          </p:cNvPr>
          <p:cNvSpPr txBox="1"/>
          <p:nvPr/>
        </p:nvSpPr>
        <p:spPr>
          <a:xfrm>
            <a:off x="2431370" y="2578659"/>
            <a:ext cx="984368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1400" b="1" dirty="0">
                <a:solidFill>
                  <a:srgbClr val="183660"/>
                </a:solidFill>
                <a:ea typeface="Calibri"/>
                <a:cs typeface="Calibri"/>
              </a:rPr>
              <a:t>47,9%</a:t>
            </a:r>
            <a:endParaRPr lang="es-ES" sz="1400" b="1" dirty="0">
              <a:solidFill>
                <a:srgbClr val="183660"/>
              </a:solidFill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DEF87BC9-240F-6DBE-CC02-F570224126C8}"/>
              </a:ext>
            </a:extLst>
          </p:cNvPr>
          <p:cNvSpPr txBox="1"/>
          <p:nvPr/>
        </p:nvSpPr>
        <p:spPr>
          <a:xfrm>
            <a:off x="1985672" y="4490848"/>
            <a:ext cx="984368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1400" b="1" dirty="0">
                <a:solidFill>
                  <a:srgbClr val="183660"/>
                </a:solidFill>
                <a:ea typeface="Calibri"/>
                <a:cs typeface="Calibri"/>
              </a:rPr>
              <a:t>13,7%</a:t>
            </a:r>
            <a:endParaRPr lang="es-ES" sz="1400" b="1" dirty="0">
              <a:solidFill>
                <a:srgbClr val="183660"/>
              </a:solidFill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1DDE22FE-D1B3-3B34-ADE8-8EEE2CF1596C}"/>
              </a:ext>
            </a:extLst>
          </p:cNvPr>
          <p:cNvSpPr txBox="1"/>
          <p:nvPr/>
        </p:nvSpPr>
        <p:spPr>
          <a:xfrm>
            <a:off x="2819558" y="4145791"/>
            <a:ext cx="984368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1400" b="1" dirty="0">
                <a:solidFill>
                  <a:srgbClr val="183660"/>
                </a:solidFill>
                <a:ea typeface="Calibri"/>
                <a:cs typeface="Calibri"/>
              </a:rPr>
              <a:t>23,5%</a:t>
            </a:r>
            <a:endParaRPr lang="es-ES" sz="1400" b="1" dirty="0">
              <a:solidFill>
                <a:srgbClr val="183660"/>
              </a:solidFill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D973D4BD-6060-7196-0D88-7B19287E75EF}"/>
              </a:ext>
            </a:extLst>
          </p:cNvPr>
          <p:cNvSpPr txBox="1"/>
          <p:nvPr/>
        </p:nvSpPr>
        <p:spPr>
          <a:xfrm>
            <a:off x="3653445" y="4735263"/>
            <a:ext cx="984368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1400" b="1" dirty="0">
                <a:solidFill>
                  <a:srgbClr val="183660"/>
                </a:solidFill>
                <a:ea typeface="Calibri"/>
                <a:cs typeface="Calibri"/>
              </a:rPr>
              <a:t>14,6%</a:t>
            </a:r>
            <a:endParaRPr lang="es-ES" sz="1400" b="1" dirty="0">
              <a:solidFill>
                <a:srgbClr val="183660"/>
              </a:solidFill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72FFB9E7-74E4-75AC-3C52-D89A6D3B64C9}"/>
              </a:ext>
            </a:extLst>
          </p:cNvPr>
          <p:cNvSpPr txBox="1"/>
          <p:nvPr/>
        </p:nvSpPr>
        <p:spPr>
          <a:xfrm>
            <a:off x="4472954" y="2621791"/>
            <a:ext cx="984368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1400" b="1" dirty="0">
                <a:solidFill>
                  <a:srgbClr val="183660"/>
                </a:solidFill>
                <a:ea typeface="Calibri"/>
                <a:cs typeface="Calibri"/>
              </a:rPr>
              <a:t>47,9%</a:t>
            </a:r>
            <a:endParaRPr lang="es-ES" sz="1400" b="1" dirty="0">
              <a:solidFill>
                <a:srgbClr val="183660"/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0D0C65A1-4413-4239-C443-B798D6BCFF01}"/>
              </a:ext>
            </a:extLst>
          </p:cNvPr>
          <p:cNvSpPr txBox="1"/>
          <p:nvPr/>
        </p:nvSpPr>
        <p:spPr>
          <a:xfrm>
            <a:off x="4027256" y="4533980"/>
            <a:ext cx="984368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1400" b="1" dirty="0">
                <a:solidFill>
                  <a:srgbClr val="183660"/>
                </a:solidFill>
                <a:ea typeface="Calibri"/>
                <a:cs typeface="Calibri"/>
              </a:rPr>
              <a:t>14%</a:t>
            </a:r>
            <a:endParaRPr lang="es-ES" sz="1400" b="1" dirty="0">
              <a:solidFill>
                <a:srgbClr val="183660"/>
              </a:solidFill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AEE6D48F-2C28-5CA9-DB9A-5D087F840A74}"/>
              </a:ext>
            </a:extLst>
          </p:cNvPr>
          <p:cNvSpPr txBox="1"/>
          <p:nvPr/>
        </p:nvSpPr>
        <p:spPr>
          <a:xfrm>
            <a:off x="4861142" y="4188923"/>
            <a:ext cx="984368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1400" b="1" dirty="0">
                <a:solidFill>
                  <a:srgbClr val="183660"/>
                </a:solidFill>
                <a:ea typeface="Calibri"/>
                <a:cs typeface="Calibri"/>
              </a:rPr>
              <a:t>23,2%</a:t>
            </a:r>
            <a:endParaRPr lang="es-ES" sz="1400" b="1" dirty="0">
              <a:solidFill>
                <a:srgbClr val="183660"/>
              </a:solidFill>
            </a:endParaRPr>
          </a:p>
        </p:txBody>
      </p:sp>
      <p:grpSp>
        <p:nvGrpSpPr>
          <p:cNvPr id="31" name="Grupo 30">
            <a:extLst>
              <a:ext uri="{FF2B5EF4-FFF2-40B4-BE49-F238E27FC236}">
                <a16:creationId xmlns:a16="http://schemas.microsoft.com/office/drawing/2014/main" id="{16B335BC-1C97-D0E0-2628-EE3E71C25BCE}"/>
              </a:ext>
            </a:extLst>
          </p:cNvPr>
          <p:cNvGrpSpPr/>
          <p:nvPr/>
        </p:nvGrpSpPr>
        <p:grpSpPr>
          <a:xfrm>
            <a:off x="5579213" y="2588885"/>
            <a:ext cx="2148933" cy="2478758"/>
            <a:chOff x="1611861" y="2521150"/>
            <a:chExt cx="2148933" cy="2478758"/>
          </a:xfrm>
        </p:grpSpPr>
        <p:sp>
          <p:nvSpPr>
            <p:cNvPr id="32" name="CuadroTexto 31">
              <a:extLst>
                <a:ext uri="{FF2B5EF4-FFF2-40B4-BE49-F238E27FC236}">
                  <a16:creationId xmlns:a16="http://schemas.microsoft.com/office/drawing/2014/main" id="{2E9663CB-C49A-DABC-063B-E9A4B344CAB7}"/>
                </a:ext>
              </a:extLst>
            </p:cNvPr>
            <p:cNvSpPr txBox="1"/>
            <p:nvPr/>
          </p:nvSpPr>
          <p:spPr>
            <a:xfrm>
              <a:off x="1611861" y="4692131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 dirty="0">
                  <a:solidFill>
                    <a:srgbClr val="183660"/>
                  </a:solidFill>
                  <a:ea typeface="Calibri"/>
                  <a:cs typeface="Calibri"/>
                </a:rPr>
                <a:t>14,2%</a:t>
              </a:r>
              <a:endParaRPr lang="es-ES" sz="1400" b="1" dirty="0">
                <a:solidFill>
                  <a:srgbClr val="183660"/>
                </a:solidFill>
              </a:endParaRPr>
            </a:p>
          </p:txBody>
        </p:sp>
        <p:sp>
          <p:nvSpPr>
            <p:cNvPr id="33" name="CuadroTexto 32">
              <a:extLst>
                <a:ext uri="{FF2B5EF4-FFF2-40B4-BE49-F238E27FC236}">
                  <a16:creationId xmlns:a16="http://schemas.microsoft.com/office/drawing/2014/main" id="{07B20554-4179-86B9-F7D3-5242AAC0E7BA}"/>
                </a:ext>
              </a:extLst>
            </p:cNvPr>
            <p:cNvSpPr txBox="1"/>
            <p:nvPr/>
          </p:nvSpPr>
          <p:spPr>
            <a:xfrm>
              <a:off x="2388238" y="2521150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 dirty="0">
                  <a:solidFill>
                    <a:srgbClr val="183660"/>
                  </a:solidFill>
                  <a:ea typeface="Calibri"/>
                  <a:cs typeface="Calibri"/>
                </a:rPr>
                <a:t>49%</a:t>
              </a:r>
              <a:endParaRPr lang="es-ES" sz="1400" b="1" dirty="0">
                <a:solidFill>
                  <a:srgbClr val="183660"/>
                </a:solidFill>
              </a:endParaRPr>
            </a:p>
          </p:txBody>
        </p:sp>
        <p:sp>
          <p:nvSpPr>
            <p:cNvPr id="34" name="CuadroTexto 33">
              <a:extLst>
                <a:ext uri="{FF2B5EF4-FFF2-40B4-BE49-F238E27FC236}">
                  <a16:creationId xmlns:a16="http://schemas.microsoft.com/office/drawing/2014/main" id="{9DAF0E91-71B4-232D-0D1E-4DA6E12B1CE9}"/>
                </a:ext>
              </a:extLst>
            </p:cNvPr>
            <p:cNvSpPr txBox="1"/>
            <p:nvPr/>
          </p:nvSpPr>
          <p:spPr>
            <a:xfrm>
              <a:off x="1985672" y="4490848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 dirty="0">
                  <a:solidFill>
                    <a:srgbClr val="183660"/>
                  </a:solidFill>
                  <a:ea typeface="Calibri"/>
                  <a:cs typeface="Calibri"/>
                </a:rPr>
                <a:t>13,5%</a:t>
              </a:r>
              <a:endParaRPr lang="es-ES" sz="1400" b="1" dirty="0">
                <a:solidFill>
                  <a:srgbClr val="183660"/>
                </a:solidFill>
              </a:endParaRPr>
            </a:p>
          </p:txBody>
        </p:sp>
        <p:sp>
          <p:nvSpPr>
            <p:cNvPr id="35" name="CuadroTexto 34">
              <a:extLst>
                <a:ext uri="{FF2B5EF4-FFF2-40B4-BE49-F238E27FC236}">
                  <a16:creationId xmlns:a16="http://schemas.microsoft.com/office/drawing/2014/main" id="{B54A8DD4-CB9F-7A34-6D54-AEC8C18BA690}"/>
                </a:ext>
              </a:extLst>
            </p:cNvPr>
            <p:cNvSpPr txBox="1"/>
            <p:nvPr/>
          </p:nvSpPr>
          <p:spPr>
            <a:xfrm>
              <a:off x="2776426" y="4188923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 dirty="0">
                  <a:solidFill>
                    <a:srgbClr val="183660"/>
                  </a:solidFill>
                  <a:ea typeface="Calibri"/>
                  <a:cs typeface="Calibri"/>
                </a:rPr>
                <a:t>23,1%</a:t>
              </a:r>
              <a:endParaRPr lang="es-ES" sz="1400" b="1" dirty="0">
                <a:solidFill>
                  <a:srgbClr val="183660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E5736996-F902-89AE-366F-A0AEA9436290}"/>
              </a:ext>
            </a:extLst>
          </p:cNvPr>
          <p:cNvGrpSpPr/>
          <p:nvPr/>
        </p:nvGrpSpPr>
        <p:grpSpPr>
          <a:xfrm>
            <a:off x="7468558" y="2511088"/>
            <a:ext cx="2192065" cy="2651287"/>
            <a:chOff x="1611861" y="2492395"/>
            <a:chExt cx="2192065" cy="2651287"/>
          </a:xfrm>
        </p:grpSpPr>
        <p:sp>
          <p:nvSpPr>
            <p:cNvPr id="37" name="CuadroTexto 36">
              <a:extLst>
                <a:ext uri="{FF2B5EF4-FFF2-40B4-BE49-F238E27FC236}">
                  <a16:creationId xmlns:a16="http://schemas.microsoft.com/office/drawing/2014/main" id="{E7700913-5D6F-49B6-B5D9-7485A8329AF6}"/>
                </a:ext>
              </a:extLst>
            </p:cNvPr>
            <p:cNvSpPr txBox="1"/>
            <p:nvPr/>
          </p:nvSpPr>
          <p:spPr>
            <a:xfrm>
              <a:off x="1611861" y="4835905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 dirty="0">
                  <a:solidFill>
                    <a:srgbClr val="183660"/>
                  </a:solidFill>
                  <a:ea typeface="Calibri"/>
                  <a:cs typeface="Calibri"/>
                </a:rPr>
                <a:t>12,3%</a:t>
              </a:r>
              <a:endParaRPr lang="es-ES" sz="1400" b="1" dirty="0">
                <a:solidFill>
                  <a:srgbClr val="183660"/>
                </a:solidFill>
              </a:endParaRPr>
            </a:p>
          </p:txBody>
        </p: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A656664D-E582-7F50-CCE4-26CAEA859708}"/>
                </a:ext>
              </a:extLst>
            </p:cNvPr>
            <p:cNvSpPr txBox="1"/>
            <p:nvPr/>
          </p:nvSpPr>
          <p:spPr>
            <a:xfrm>
              <a:off x="2431370" y="2492395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 dirty="0">
                  <a:solidFill>
                    <a:srgbClr val="183660"/>
                  </a:solidFill>
                  <a:ea typeface="Calibri"/>
                  <a:cs typeface="Calibri"/>
                </a:rPr>
                <a:t>50,5%</a:t>
              </a:r>
              <a:endParaRPr lang="es-ES" sz="1400" b="1" dirty="0">
                <a:solidFill>
                  <a:srgbClr val="183660"/>
                </a:solidFill>
              </a:endParaRPr>
            </a:p>
          </p:txBody>
        </p:sp>
        <p:sp>
          <p:nvSpPr>
            <p:cNvPr id="39" name="CuadroTexto 38">
              <a:extLst>
                <a:ext uri="{FF2B5EF4-FFF2-40B4-BE49-F238E27FC236}">
                  <a16:creationId xmlns:a16="http://schemas.microsoft.com/office/drawing/2014/main" id="{F8C31021-AA6B-A28B-C0CC-92904A10C5C3}"/>
                </a:ext>
              </a:extLst>
            </p:cNvPr>
            <p:cNvSpPr txBox="1"/>
            <p:nvPr/>
          </p:nvSpPr>
          <p:spPr>
            <a:xfrm>
              <a:off x="1985672" y="4562735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>
                  <a:solidFill>
                    <a:srgbClr val="183660"/>
                  </a:solidFill>
                  <a:ea typeface="Calibri"/>
                  <a:cs typeface="Calibri"/>
                </a:rPr>
                <a:t>12,7%</a:t>
              </a:r>
              <a:endParaRPr lang="es-ES" sz="1400" b="1">
                <a:solidFill>
                  <a:srgbClr val="183660"/>
                </a:solidFill>
              </a:endParaRPr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994ACEF0-7914-F3A0-11DF-1233C2FB5FAE}"/>
                </a:ext>
              </a:extLst>
            </p:cNvPr>
            <p:cNvSpPr txBox="1"/>
            <p:nvPr/>
          </p:nvSpPr>
          <p:spPr>
            <a:xfrm>
              <a:off x="2819558" y="4145791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 dirty="0">
                  <a:solidFill>
                    <a:srgbClr val="183660"/>
                  </a:solidFill>
                  <a:ea typeface="Calibri"/>
                  <a:cs typeface="Calibri"/>
                </a:rPr>
                <a:t>24,4%</a:t>
              </a:r>
              <a:endParaRPr lang="es-ES" sz="1400" b="1" dirty="0">
                <a:solidFill>
                  <a:srgbClr val="183660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BBF868FF-AA57-F9F9-94E0-89816CC8905E}"/>
              </a:ext>
            </a:extLst>
          </p:cNvPr>
          <p:cNvGrpSpPr/>
          <p:nvPr/>
        </p:nvGrpSpPr>
        <p:grpSpPr>
          <a:xfrm>
            <a:off x="9418765" y="2597349"/>
            <a:ext cx="2192065" cy="2593777"/>
            <a:chOff x="1611861" y="2578659"/>
            <a:chExt cx="2192065" cy="2593777"/>
          </a:xfrm>
        </p:grpSpPr>
        <p:sp>
          <p:nvSpPr>
            <p:cNvPr id="42" name="CuadroTexto 41">
              <a:extLst>
                <a:ext uri="{FF2B5EF4-FFF2-40B4-BE49-F238E27FC236}">
                  <a16:creationId xmlns:a16="http://schemas.microsoft.com/office/drawing/2014/main" id="{7293C4BF-7F72-CAE7-A225-D3114FD306CC}"/>
                </a:ext>
              </a:extLst>
            </p:cNvPr>
            <p:cNvSpPr txBox="1"/>
            <p:nvPr/>
          </p:nvSpPr>
          <p:spPr>
            <a:xfrm>
              <a:off x="1611861" y="4864659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 dirty="0">
                  <a:solidFill>
                    <a:srgbClr val="183660"/>
                  </a:solidFill>
                  <a:ea typeface="Calibri"/>
                  <a:cs typeface="Calibri"/>
                </a:rPr>
                <a:t>12,1%</a:t>
              </a:r>
              <a:endParaRPr lang="es-ES" sz="1400" b="1" dirty="0">
                <a:solidFill>
                  <a:srgbClr val="183660"/>
                </a:solidFill>
              </a:endParaRPr>
            </a:p>
          </p:txBody>
        </p:sp>
        <p:sp>
          <p:nvSpPr>
            <p:cNvPr id="43" name="CuadroTexto 42">
              <a:extLst>
                <a:ext uri="{FF2B5EF4-FFF2-40B4-BE49-F238E27FC236}">
                  <a16:creationId xmlns:a16="http://schemas.microsoft.com/office/drawing/2014/main" id="{B68BBBDA-DDDE-0A16-6203-C8A3B413F293}"/>
                </a:ext>
              </a:extLst>
            </p:cNvPr>
            <p:cNvSpPr txBox="1"/>
            <p:nvPr/>
          </p:nvSpPr>
          <p:spPr>
            <a:xfrm>
              <a:off x="2431370" y="2578659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 dirty="0">
                  <a:solidFill>
                    <a:srgbClr val="183660"/>
                  </a:solidFill>
                  <a:ea typeface="Calibri"/>
                  <a:cs typeface="Calibri"/>
                </a:rPr>
                <a:t>47,5%</a:t>
              </a:r>
              <a:endParaRPr lang="es-ES" sz="1400" b="1" dirty="0">
                <a:solidFill>
                  <a:srgbClr val="183660"/>
                </a:solidFill>
              </a:endParaRPr>
            </a:p>
          </p:txBody>
        </p:sp>
        <p:sp>
          <p:nvSpPr>
            <p:cNvPr id="44" name="CuadroTexto 43">
              <a:extLst>
                <a:ext uri="{FF2B5EF4-FFF2-40B4-BE49-F238E27FC236}">
                  <a16:creationId xmlns:a16="http://schemas.microsoft.com/office/drawing/2014/main" id="{ED02B138-D661-839D-60FB-9E91EB4CB081}"/>
                </a:ext>
              </a:extLst>
            </p:cNvPr>
            <p:cNvSpPr txBox="1"/>
            <p:nvPr/>
          </p:nvSpPr>
          <p:spPr>
            <a:xfrm>
              <a:off x="1985672" y="4620244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 dirty="0">
                  <a:solidFill>
                    <a:srgbClr val="183660"/>
                  </a:solidFill>
                  <a:ea typeface="Calibri"/>
                  <a:cs typeface="Calibri"/>
                </a:rPr>
                <a:t>13,5%</a:t>
              </a:r>
              <a:endParaRPr lang="es-ES" sz="1400" b="1" dirty="0">
                <a:solidFill>
                  <a:srgbClr val="183660"/>
                </a:solidFill>
              </a:endParaRPr>
            </a:p>
          </p:txBody>
        </p:sp>
        <p:sp>
          <p:nvSpPr>
            <p:cNvPr id="45" name="CuadroTexto 44">
              <a:extLst>
                <a:ext uri="{FF2B5EF4-FFF2-40B4-BE49-F238E27FC236}">
                  <a16:creationId xmlns:a16="http://schemas.microsoft.com/office/drawing/2014/main" id="{565CE4D8-612A-EBA1-D381-B56DF0B28515}"/>
                </a:ext>
              </a:extLst>
            </p:cNvPr>
            <p:cNvSpPr txBox="1"/>
            <p:nvPr/>
          </p:nvSpPr>
          <p:spPr>
            <a:xfrm>
              <a:off x="2819558" y="3958885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 dirty="0">
                  <a:solidFill>
                    <a:srgbClr val="183660"/>
                  </a:solidFill>
                  <a:ea typeface="Calibri"/>
                  <a:cs typeface="Calibri"/>
                </a:rPr>
                <a:t>26,7%</a:t>
              </a:r>
              <a:endParaRPr lang="es-ES" sz="1400" b="1" dirty="0">
                <a:solidFill>
                  <a:srgbClr val="1836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5471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Imagen que contiene Gráfico de barras&#10;&#10;Descripción generada automáticamente">
            <a:extLst>
              <a:ext uri="{FF2B5EF4-FFF2-40B4-BE49-F238E27FC236}">
                <a16:creationId xmlns:a16="http://schemas.microsoft.com/office/drawing/2014/main" id="{6A37D669-EDC5-161E-EAF2-2586610263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9940" y="1589167"/>
            <a:ext cx="8801818" cy="4217058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C1717EC1-24C9-1399-EC05-6D1C9D0906AB}"/>
              </a:ext>
            </a:extLst>
          </p:cNvPr>
          <p:cNvSpPr txBox="1"/>
          <p:nvPr/>
        </p:nvSpPr>
        <p:spPr>
          <a:xfrm>
            <a:off x="237066" y="1667932"/>
            <a:ext cx="23537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/>
                <a:cs typeface="Calibri"/>
              </a:rPr>
              <a:t>Ciencias Económicas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9A8AC14-76E2-C116-1F4C-EB17B695CA8A}"/>
              </a:ext>
            </a:extLst>
          </p:cNvPr>
          <p:cNvSpPr txBox="1"/>
          <p:nvPr/>
        </p:nvSpPr>
        <p:spPr>
          <a:xfrm>
            <a:off x="237065" y="2171139"/>
            <a:ext cx="23537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/>
                <a:cs typeface="Calibri"/>
              </a:rPr>
              <a:t>Educación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F91F326-981E-2AD6-9406-3E4F13DD913B}"/>
              </a:ext>
            </a:extLst>
          </p:cNvPr>
          <p:cNvSpPr txBox="1"/>
          <p:nvPr/>
        </p:nvSpPr>
        <p:spPr>
          <a:xfrm>
            <a:off x="222689" y="2602460"/>
            <a:ext cx="23537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/>
                <a:cs typeface="Calibri"/>
              </a:rPr>
              <a:t>Ciencias Sociales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39C7F78-36FB-BA3D-F5F7-8A9046D6CAA1}"/>
              </a:ext>
            </a:extLst>
          </p:cNvPr>
          <p:cNvSpPr txBox="1"/>
          <p:nvPr/>
        </p:nvSpPr>
        <p:spPr>
          <a:xfrm>
            <a:off x="237066" y="3062535"/>
            <a:ext cx="23537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/>
                <a:cs typeface="Calibri"/>
              </a:rPr>
              <a:t>Ciencias de la Salud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13FA4A5-5D9D-639D-E967-F16B2FBA64CC}"/>
              </a:ext>
            </a:extLst>
          </p:cNvPr>
          <p:cNvSpPr txBox="1"/>
          <p:nvPr/>
        </p:nvSpPr>
        <p:spPr>
          <a:xfrm>
            <a:off x="222688" y="3436346"/>
            <a:ext cx="23537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/>
                <a:cs typeface="Calibri"/>
              </a:rPr>
              <a:t>Ingeniería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976B194-3BF1-0E59-6AB4-E10B3328DC66}"/>
              </a:ext>
            </a:extLst>
          </p:cNvPr>
          <p:cNvSpPr txBox="1"/>
          <p:nvPr/>
        </p:nvSpPr>
        <p:spPr>
          <a:xfrm>
            <a:off x="237065" y="3810157"/>
            <a:ext cx="23537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/>
                <a:cs typeface="Calibri"/>
              </a:rPr>
              <a:t>Derecho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65197D3-5220-AB73-D87D-39C1AB14BC49}"/>
              </a:ext>
            </a:extLst>
          </p:cNvPr>
          <p:cNvSpPr txBox="1"/>
          <p:nvPr/>
        </p:nvSpPr>
        <p:spPr>
          <a:xfrm>
            <a:off x="222687" y="4183968"/>
            <a:ext cx="23537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/>
                <a:cs typeface="Calibri"/>
              </a:rPr>
              <a:t>Computación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F617364-AE7D-20F9-970D-CC836682F510}"/>
              </a:ext>
            </a:extLst>
          </p:cNvPr>
          <p:cNvSpPr txBox="1"/>
          <p:nvPr/>
        </p:nvSpPr>
        <p:spPr>
          <a:xfrm>
            <a:off x="251441" y="4629665"/>
            <a:ext cx="23537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/>
                <a:cs typeface="Calibri"/>
              </a:rPr>
              <a:t>Artes y Letras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0FA7715-6979-895B-1D3C-B905C046429D}"/>
              </a:ext>
            </a:extLst>
          </p:cNvPr>
          <p:cNvSpPr txBox="1"/>
          <p:nvPr/>
        </p:nvSpPr>
        <p:spPr>
          <a:xfrm>
            <a:off x="251441" y="5046608"/>
            <a:ext cx="23537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/>
                <a:cs typeface="Calibri"/>
              </a:rPr>
              <a:t>Recursos Naturales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601E89D-F3CC-4436-2F19-0100ED1EF2B6}"/>
              </a:ext>
            </a:extLst>
          </p:cNvPr>
          <p:cNvSpPr txBox="1"/>
          <p:nvPr/>
        </p:nvSpPr>
        <p:spPr>
          <a:xfrm>
            <a:off x="251439" y="5492306"/>
            <a:ext cx="23537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/>
                <a:cs typeface="Calibri"/>
              </a:rPr>
              <a:t>Ciencias Básicas</a:t>
            </a:r>
            <a:endParaRPr lang="es-ES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A18D832-C75E-17AA-20C1-23AF70D7FF05}"/>
              </a:ext>
            </a:extLst>
          </p:cNvPr>
          <p:cNvSpPr txBox="1"/>
          <p:nvPr/>
        </p:nvSpPr>
        <p:spPr>
          <a:xfrm>
            <a:off x="10439560" y="1747487"/>
            <a:ext cx="1168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b="1" dirty="0">
                <a:ea typeface="Calibri"/>
                <a:cs typeface="Calibri"/>
              </a:rPr>
              <a:t>29,6%</a:t>
            </a:r>
            <a:endParaRPr lang="es-ES" b="1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2DFB42E-96B0-8597-3A5F-597982063B2F}"/>
              </a:ext>
            </a:extLst>
          </p:cNvPr>
          <p:cNvSpPr txBox="1"/>
          <p:nvPr/>
        </p:nvSpPr>
        <p:spPr>
          <a:xfrm>
            <a:off x="9691936" y="2178807"/>
            <a:ext cx="1168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b="1" dirty="0">
                <a:ea typeface="Calibri"/>
                <a:cs typeface="Calibri"/>
              </a:rPr>
              <a:t>26,6%</a:t>
            </a:r>
            <a:endParaRPr lang="es-ES" b="1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20F047C-EE35-15F7-BD88-B8394275A9DA}"/>
              </a:ext>
            </a:extLst>
          </p:cNvPr>
          <p:cNvSpPr txBox="1"/>
          <p:nvPr/>
        </p:nvSpPr>
        <p:spPr>
          <a:xfrm>
            <a:off x="5163067" y="2538240"/>
            <a:ext cx="1168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b="1" dirty="0">
                <a:ea typeface="Calibri"/>
                <a:cs typeface="Calibri"/>
              </a:rPr>
              <a:t>9,0%</a:t>
            </a:r>
            <a:endParaRPr lang="es-ES" b="1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F003607-713F-53DE-58CC-20A44648C814}"/>
              </a:ext>
            </a:extLst>
          </p:cNvPr>
          <p:cNvSpPr txBox="1"/>
          <p:nvPr/>
        </p:nvSpPr>
        <p:spPr>
          <a:xfrm>
            <a:off x="5091180" y="2955183"/>
            <a:ext cx="1168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b="1" dirty="0">
                <a:ea typeface="Calibri"/>
                <a:cs typeface="Calibri"/>
              </a:rPr>
              <a:t>8,8%</a:t>
            </a:r>
            <a:endParaRPr lang="es-ES" b="1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3DC383D6-4A07-E9F2-05E9-6917A3C583CD}"/>
              </a:ext>
            </a:extLst>
          </p:cNvPr>
          <p:cNvSpPr txBox="1"/>
          <p:nvPr/>
        </p:nvSpPr>
        <p:spPr>
          <a:xfrm>
            <a:off x="5004915" y="3429635"/>
            <a:ext cx="1168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b="1" dirty="0">
                <a:ea typeface="Calibri"/>
                <a:cs typeface="Calibri"/>
              </a:rPr>
              <a:t>8,3%</a:t>
            </a:r>
            <a:endParaRPr lang="es-ES" b="1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D5FBDFA6-4871-4921-83A2-D8EF50A30846}"/>
              </a:ext>
            </a:extLst>
          </p:cNvPr>
          <p:cNvSpPr txBox="1"/>
          <p:nvPr/>
        </p:nvSpPr>
        <p:spPr>
          <a:xfrm>
            <a:off x="4516084" y="3803446"/>
            <a:ext cx="1168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b="1" dirty="0">
                <a:ea typeface="Calibri"/>
                <a:cs typeface="Calibri"/>
              </a:rPr>
              <a:t>6,4%</a:t>
            </a:r>
            <a:endParaRPr lang="es-ES" b="1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B09DD623-AF3F-31B4-11F1-868E14FAA834}"/>
              </a:ext>
            </a:extLst>
          </p:cNvPr>
          <p:cNvSpPr txBox="1"/>
          <p:nvPr/>
        </p:nvSpPr>
        <p:spPr>
          <a:xfrm>
            <a:off x="4199782" y="4249144"/>
            <a:ext cx="1168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b="1" dirty="0">
                <a:ea typeface="Calibri"/>
                <a:cs typeface="Calibri"/>
              </a:rPr>
              <a:t>5,4%</a:t>
            </a:r>
            <a:endParaRPr lang="es-ES" b="1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66CCA071-327D-DAB7-A47F-1DE236A7EE2F}"/>
              </a:ext>
            </a:extLst>
          </p:cNvPr>
          <p:cNvSpPr txBox="1"/>
          <p:nvPr/>
        </p:nvSpPr>
        <p:spPr>
          <a:xfrm>
            <a:off x="3423404" y="4622955"/>
            <a:ext cx="1168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b="1" dirty="0">
                <a:ea typeface="Calibri"/>
                <a:cs typeface="Calibri"/>
              </a:rPr>
              <a:t>2,4%</a:t>
            </a:r>
            <a:endParaRPr lang="es-ES" b="1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CD622CF-98B7-D09D-A8A7-CFF2450124EC}"/>
              </a:ext>
            </a:extLst>
          </p:cNvPr>
          <p:cNvSpPr txBox="1"/>
          <p:nvPr/>
        </p:nvSpPr>
        <p:spPr>
          <a:xfrm>
            <a:off x="3250876" y="5039899"/>
            <a:ext cx="1168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b="1" dirty="0">
                <a:ea typeface="Calibri"/>
                <a:cs typeface="Calibri"/>
              </a:rPr>
              <a:t>2,1%</a:t>
            </a:r>
            <a:endParaRPr lang="es-ES" b="1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34C41997-F4EE-CE5F-BBD9-32598EB2C5BF}"/>
              </a:ext>
            </a:extLst>
          </p:cNvPr>
          <p:cNvSpPr txBox="1"/>
          <p:nvPr/>
        </p:nvSpPr>
        <p:spPr>
          <a:xfrm>
            <a:off x="3006460" y="5456841"/>
            <a:ext cx="1168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b="1" dirty="0">
                <a:ea typeface="Calibri"/>
                <a:cs typeface="Calibri"/>
              </a:rPr>
              <a:t>0,8%</a:t>
            </a:r>
            <a:endParaRPr lang="es-ES" b="1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06723CD2-F138-805C-315E-ED69C075293B}"/>
              </a:ext>
            </a:extLst>
          </p:cNvPr>
          <p:cNvSpPr txBox="1"/>
          <p:nvPr/>
        </p:nvSpPr>
        <p:spPr>
          <a:xfrm>
            <a:off x="1330382" y="855392"/>
            <a:ext cx="9685866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2800" b="1" dirty="0">
                <a:solidFill>
                  <a:schemeClr val="accent5">
                    <a:lumMod val="75000"/>
                  </a:schemeClr>
                </a:solidFill>
                <a:ea typeface="Calibri"/>
                <a:cs typeface="Calibri"/>
              </a:rPr>
              <a:t>Porcentaje de diplomas otorgados por las universidades costarricenses, por área del conocimiento. 2022</a:t>
            </a:r>
            <a:endParaRPr lang="es-E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8DE9B211-1CC7-45EB-3F76-3C487B9AEC76}"/>
              </a:ext>
            </a:extLst>
          </p:cNvPr>
          <p:cNvSpPr txBox="1"/>
          <p:nvPr/>
        </p:nvSpPr>
        <p:spPr>
          <a:xfrm>
            <a:off x="3886200" y="99114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R" sz="4800" b="1" dirty="0">
                <a:solidFill>
                  <a:schemeClr val="tx2"/>
                </a:solidFill>
                <a:latin typeface="Abadi" panose="020B0604020104020204" pitchFamily="34" charset="0"/>
              </a:rPr>
              <a:t>Diplomas</a:t>
            </a:r>
          </a:p>
        </p:txBody>
      </p:sp>
    </p:spTree>
    <p:extLst>
      <p:ext uri="{BB962C8B-B14F-4D97-AF65-F5344CB8AC3E}">
        <p14:creationId xmlns:p14="http://schemas.microsoft.com/office/powerpoint/2010/main" val="3733630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7C01ED4-43BF-A14F-50F9-11204DD52BA3}"/>
              </a:ext>
            </a:extLst>
          </p:cNvPr>
          <p:cNvSpPr txBox="1"/>
          <p:nvPr/>
        </p:nvSpPr>
        <p:spPr>
          <a:xfrm>
            <a:off x="564578" y="2641257"/>
            <a:ext cx="11627422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6000" dirty="0">
                <a:solidFill>
                  <a:srgbClr val="0070C0"/>
                </a:solidFill>
                <a:latin typeface="Abadi"/>
              </a:rPr>
              <a:t>4. Indicadores de empleabilidad</a:t>
            </a:r>
          </a:p>
        </p:txBody>
      </p:sp>
    </p:spTree>
    <p:extLst>
      <p:ext uri="{BB962C8B-B14F-4D97-AF65-F5344CB8AC3E}">
        <p14:creationId xmlns:p14="http://schemas.microsoft.com/office/powerpoint/2010/main" val="191861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Marcador de contenido 3">
            <a:extLst>
              <a:ext uri="{FF2B5EF4-FFF2-40B4-BE49-F238E27FC236}">
                <a16:creationId xmlns:a16="http://schemas.microsoft.com/office/drawing/2014/main" id="{5470E909-12A8-9800-EF98-BD90AFFE40C8}"/>
              </a:ext>
            </a:extLst>
          </p:cNvPr>
          <p:cNvGraphicFramePr>
            <a:graphicFrameLocks/>
          </p:cNvGraphicFramePr>
          <p:nvPr/>
        </p:nvGraphicFramePr>
        <p:xfrm>
          <a:off x="740664" y="3276124"/>
          <a:ext cx="10808209" cy="25540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3784">
                  <a:extLst>
                    <a:ext uri="{9D8B030D-6E8A-4147-A177-3AD203B41FA5}">
                      <a16:colId xmlns:a16="http://schemas.microsoft.com/office/drawing/2014/main" val="3786461545"/>
                    </a:ext>
                  </a:extLst>
                </a:gridCol>
                <a:gridCol w="1014984">
                  <a:extLst>
                    <a:ext uri="{9D8B030D-6E8A-4147-A177-3AD203B41FA5}">
                      <a16:colId xmlns:a16="http://schemas.microsoft.com/office/drawing/2014/main" val="468332483"/>
                    </a:ext>
                  </a:extLst>
                </a:gridCol>
                <a:gridCol w="1320276">
                  <a:extLst>
                    <a:ext uri="{9D8B030D-6E8A-4147-A177-3AD203B41FA5}">
                      <a16:colId xmlns:a16="http://schemas.microsoft.com/office/drawing/2014/main" val="4138643901"/>
                    </a:ext>
                  </a:extLst>
                </a:gridCol>
                <a:gridCol w="1647429">
                  <a:extLst>
                    <a:ext uri="{9D8B030D-6E8A-4147-A177-3AD203B41FA5}">
                      <a16:colId xmlns:a16="http://schemas.microsoft.com/office/drawing/2014/main" val="3614290874"/>
                    </a:ext>
                  </a:extLst>
                </a:gridCol>
                <a:gridCol w="840890">
                  <a:extLst>
                    <a:ext uri="{9D8B030D-6E8A-4147-A177-3AD203B41FA5}">
                      <a16:colId xmlns:a16="http://schemas.microsoft.com/office/drawing/2014/main" val="814038850"/>
                    </a:ext>
                  </a:extLst>
                </a:gridCol>
                <a:gridCol w="1585819">
                  <a:extLst>
                    <a:ext uri="{9D8B030D-6E8A-4147-A177-3AD203B41FA5}">
                      <a16:colId xmlns:a16="http://schemas.microsoft.com/office/drawing/2014/main" val="3189005907"/>
                    </a:ext>
                  </a:extLst>
                </a:gridCol>
                <a:gridCol w="1555027">
                  <a:extLst>
                    <a:ext uri="{9D8B030D-6E8A-4147-A177-3AD203B41FA5}">
                      <a16:colId xmlns:a16="http://schemas.microsoft.com/office/drawing/2014/main" val="2310280247"/>
                    </a:ext>
                  </a:extLst>
                </a:gridCol>
              </a:tblGrid>
              <a:tr h="366032">
                <a:tc>
                  <a:txBody>
                    <a:bodyPr/>
                    <a:lstStyle/>
                    <a:p>
                      <a:pPr algn="l" fontAlgn="b"/>
                      <a:endParaRPr lang="es-CR" sz="2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rgbClr val="01487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R" b="1" dirty="0">
                          <a:solidFill>
                            <a:schemeClr val="bg1"/>
                          </a:solidFill>
                        </a:rPr>
                        <a:t>Seguimiento 2022</a:t>
                      </a:r>
                    </a:p>
                  </a:txBody>
                  <a:tcPr marL="6350" marR="6350" marT="6350" marB="0" anchor="b">
                    <a:solidFill>
                      <a:srgbClr val="0148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R" b="1" dirty="0">
                          <a:solidFill>
                            <a:schemeClr val="bg1"/>
                          </a:solidFill>
                        </a:rPr>
                        <a:t>Seguimiento 2019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602316"/>
                  </a:ext>
                </a:extLst>
              </a:tr>
              <a:tr h="369429">
                <a:tc>
                  <a:txBody>
                    <a:bodyPr/>
                    <a:lstStyle/>
                    <a:p>
                      <a:pPr algn="l" fontAlgn="b"/>
                      <a:endParaRPr lang="es-CR" sz="20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rgbClr val="0148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b="1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 marL="6350" marR="6350" marT="6350" marB="0" anchor="b">
                    <a:solidFill>
                      <a:srgbClr val="0148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b="1" dirty="0">
                          <a:solidFill>
                            <a:schemeClr val="bg1"/>
                          </a:solidFill>
                        </a:rPr>
                        <a:t>Bachillerato</a:t>
                      </a:r>
                    </a:p>
                  </a:txBody>
                  <a:tcPr marL="6350" marR="6350" marT="6350" marB="0" anchor="b">
                    <a:solidFill>
                      <a:srgbClr val="0148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b="1" dirty="0">
                          <a:solidFill>
                            <a:schemeClr val="bg1"/>
                          </a:solidFill>
                        </a:rPr>
                        <a:t>Licenciatura</a:t>
                      </a:r>
                    </a:p>
                  </a:txBody>
                  <a:tcPr marL="6350" marR="6350" marT="6350" marB="0" anchor="b">
                    <a:solidFill>
                      <a:srgbClr val="0148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b="1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b="1" dirty="0">
                          <a:solidFill>
                            <a:schemeClr val="bg1"/>
                          </a:solidFill>
                        </a:rPr>
                        <a:t>Bachillerato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b="1" dirty="0">
                          <a:solidFill>
                            <a:schemeClr val="bg1"/>
                          </a:solidFill>
                        </a:rPr>
                        <a:t>Licenciatura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134293"/>
                  </a:ext>
                </a:extLst>
              </a:tr>
              <a:tr h="369429"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b="1" u="none" strike="noStrike" dirty="0">
                          <a:effectLst/>
                          <a:latin typeface="+mn-lt"/>
                        </a:rPr>
                        <a:t>Desempleo</a:t>
                      </a:r>
                      <a:endParaRPr lang="es-CR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  <a:latin typeface="+mn-lt"/>
                        </a:rPr>
                        <a:t>6,5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  <a:latin typeface="+mn-lt"/>
                        </a:rPr>
                        <a:t>8,1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3,6</a:t>
                      </a: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  <a:latin typeface="+mn-lt"/>
                        </a:rPr>
                        <a:t>5,4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  <a:latin typeface="+mn-lt"/>
                        </a:rPr>
                        <a:t>7,1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  <a:latin typeface="+mn-lt"/>
                        </a:rPr>
                        <a:t>1,1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7034445"/>
                  </a:ext>
                </a:extLst>
              </a:tr>
              <a:tr h="724594"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b="1" u="none" strike="noStrike" dirty="0">
                          <a:effectLst/>
                          <a:latin typeface="+mn-lt"/>
                        </a:rPr>
                        <a:t>Subempleo por insuficiencia de horas</a:t>
                      </a:r>
                      <a:endParaRPr lang="es-CR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  <a:latin typeface="+mn-lt"/>
                        </a:rPr>
                        <a:t>2,8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3,0</a:t>
                      </a: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  <a:latin typeface="+mn-lt"/>
                        </a:rPr>
                        <a:t>2,5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  <a:latin typeface="+mn-lt"/>
                        </a:rPr>
                        <a:t>1,6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  <a:latin typeface="+mn-lt"/>
                        </a:rPr>
                        <a:t>1,9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  <a:latin typeface="+mn-lt"/>
                        </a:rPr>
                        <a:t>1,1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0801348"/>
                  </a:ext>
                </a:extLst>
              </a:tr>
              <a:tr h="724594"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b="1" u="none" strike="noStrike" dirty="0">
                          <a:effectLst/>
                          <a:latin typeface="+mn-lt"/>
                        </a:rPr>
                        <a:t>Empleo con poca o ninguna relación</a:t>
                      </a:r>
                      <a:endParaRPr lang="es-CR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  <a:latin typeface="+mn-lt"/>
                        </a:rPr>
                        <a:t>7,9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  <a:latin typeface="+mn-lt"/>
                        </a:rPr>
                        <a:t>9,9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  <a:latin typeface="+mn-lt"/>
                        </a:rPr>
                        <a:t>4,4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  <a:latin typeface="+mn-lt"/>
                        </a:rPr>
                        <a:t>6,0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  <a:latin typeface="+mn-lt"/>
                        </a:rPr>
                        <a:t>7,8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  <a:latin typeface="+mn-lt"/>
                        </a:rPr>
                        <a:t>3,2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3308262"/>
                  </a:ext>
                </a:extLst>
              </a:tr>
            </a:tbl>
          </a:graphicData>
        </a:graphic>
      </p:graphicFrame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7795A455-D208-938A-6575-F4DE1160D654}"/>
              </a:ext>
            </a:extLst>
          </p:cNvPr>
          <p:cNvGraphicFramePr/>
          <p:nvPr/>
        </p:nvGraphicFramePr>
        <p:xfrm>
          <a:off x="2032000" y="1324737"/>
          <a:ext cx="8128000" cy="1456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n 3">
            <a:extLst>
              <a:ext uri="{FF2B5EF4-FFF2-40B4-BE49-F238E27FC236}">
                <a16:creationId xmlns:a16="http://schemas.microsoft.com/office/drawing/2014/main" id="{8AC6FA0B-46EF-3753-BEC0-E6250DF4D893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13156" r="87952" b="67080"/>
          <a:stretch/>
        </p:blipFill>
        <p:spPr>
          <a:xfrm>
            <a:off x="1420765" y="1324737"/>
            <a:ext cx="1605900" cy="123672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33A399BC-8950-7A59-12E4-43C06ABFFE6F}"/>
              </a:ext>
            </a:extLst>
          </p:cNvPr>
          <p:cNvSpPr txBox="1"/>
          <p:nvPr/>
        </p:nvSpPr>
        <p:spPr>
          <a:xfrm>
            <a:off x="3047999" y="0"/>
            <a:ext cx="725593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R" sz="2800" b="1" dirty="0">
                <a:solidFill>
                  <a:schemeClr val="tx2"/>
                </a:solidFill>
                <a:latin typeface="Abadi" panose="020B0604020104020204" pitchFamily="34" charset="0"/>
              </a:rPr>
              <a:t>Indicadores laborales de los estudios de seguimiento 2019 - 2022</a:t>
            </a:r>
          </a:p>
        </p:txBody>
      </p:sp>
    </p:spTree>
    <p:extLst>
      <p:ext uri="{BB962C8B-B14F-4D97-AF65-F5344CB8AC3E}">
        <p14:creationId xmlns:p14="http://schemas.microsoft.com/office/powerpoint/2010/main" val="392338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7C01ED4-43BF-A14F-50F9-11204DD52BA3}"/>
              </a:ext>
            </a:extLst>
          </p:cNvPr>
          <p:cNvSpPr txBox="1"/>
          <p:nvPr/>
        </p:nvSpPr>
        <p:spPr>
          <a:xfrm>
            <a:off x="564578" y="2641257"/>
            <a:ext cx="11627422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6000" dirty="0">
                <a:solidFill>
                  <a:srgbClr val="0070C0"/>
                </a:solidFill>
                <a:latin typeface="Abadi"/>
              </a:rPr>
              <a:t>5. Indicaciones del taller</a:t>
            </a:r>
          </a:p>
        </p:txBody>
      </p:sp>
    </p:spTree>
    <p:extLst>
      <p:ext uri="{BB962C8B-B14F-4D97-AF65-F5344CB8AC3E}">
        <p14:creationId xmlns:p14="http://schemas.microsoft.com/office/powerpoint/2010/main" val="1203394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573E16C-A3AE-9D20-6927-329E3EFE8DA2}"/>
              </a:ext>
            </a:extLst>
          </p:cNvPr>
          <p:cNvSpPr txBox="1"/>
          <p:nvPr/>
        </p:nvSpPr>
        <p:spPr>
          <a:xfrm>
            <a:off x="440356" y="1632284"/>
            <a:ext cx="11085095" cy="452431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s-ES" sz="3600"/>
              <a:t>Se dará apoyo por parte del Conare para cada mesa.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/>
              <a:t>Se presentarán preguntas generadoras.</a:t>
            </a:r>
            <a:endParaRPr lang="es-ES" sz="3600">
              <a:cs typeface="Calibri"/>
            </a:endParaRPr>
          </a:p>
          <a:p>
            <a:pPr marL="742950" indent="-742950">
              <a:buFont typeface="+mj-lt"/>
              <a:buAutoNum type="arabicPeriod"/>
            </a:pPr>
            <a:r>
              <a:rPr lang="es-ES" sz="3600"/>
              <a:t>La mesa no tiene que llegar a consenso sobre cada pregunta.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/>
              <a:t>Se tiene asignados tiempos por cada pregunta.</a:t>
            </a:r>
          </a:p>
          <a:p>
            <a:pPr marL="742950" indent="-742950">
              <a:buAutoNum type="arabicPeriod"/>
            </a:pPr>
            <a:r>
              <a:rPr lang="es-ES" sz="3600">
                <a:cs typeface="Calibri"/>
              </a:rPr>
              <a:t>Los espacios de interrupción se manejan por mesa.</a:t>
            </a:r>
            <a:endParaRPr lang="es-ES" sz="3600"/>
          </a:p>
          <a:p>
            <a:pPr marL="742950" indent="-742950">
              <a:buFont typeface="+mj-lt"/>
              <a:buAutoNum type="arabicPeriod"/>
            </a:pPr>
            <a:r>
              <a:rPr lang="es-ES" sz="3600"/>
              <a:t>Se les recuerda mantener sus celulares en silencio.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/>
              <a:t>Tema café y bocadillos.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CBD41A7-C822-1964-3197-3E62C348CE4F}"/>
              </a:ext>
            </a:extLst>
          </p:cNvPr>
          <p:cNvSpPr txBox="1"/>
          <p:nvPr/>
        </p:nvSpPr>
        <p:spPr>
          <a:xfrm>
            <a:off x="3657600" y="-25658"/>
            <a:ext cx="63246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R" sz="3200" b="1">
                <a:solidFill>
                  <a:schemeClr val="tx2"/>
                </a:solidFill>
                <a:latin typeface="Abadi" panose="020B0604020104020204" pitchFamily="34" charset="0"/>
              </a:rPr>
              <a:t>Indicaciones para el desarrollo del taller</a:t>
            </a:r>
          </a:p>
        </p:txBody>
      </p:sp>
    </p:spTree>
    <p:extLst>
      <p:ext uri="{BB962C8B-B14F-4D97-AF65-F5344CB8AC3E}">
        <p14:creationId xmlns:p14="http://schemas.microsoft.com/office/powerpoint/2010/main" val="99736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5B2B567-4DC5-56F7-8083-FE8203B8D013}"/>
              </a:ext>
            </a:extLst>
          </p:cNvPr>
          <p:cNvSpPr txBox="1"/>
          <p:nvPr/>
        </p:nvSpPr>
        <p:spPr>
          <a:xfrm>
            <a:off x="112294" y="2833936"/>
            <a:ext cx="11627422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6000" dirty="0">
                <a:solidFill>
                  <a:srgbClr val="0070C0"/>
                </a:solidFill>
                <a:latin typeface="Abadi"/>
              </a:rPr>
              <a:t>6. Conclusiones</a:t>
            </a:r>
          </a:p>
        </p:txBody>
      </p:sp>
    </p:spTree>
    <p:extLst>
      <p:ext uri="{BB962C8B-B14F-4D97-AF65-F5344CB8AC3E}">
        <p14:creationId xmlns:p14="http://schemas.microsoft.com/office/powerpoint/2010/main" val="3800823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4">
            <a:extLst>
              <a:ext uri="{FF2B5EF4-FFF2-40B4-BE49-F238E27FC236}">
                <a16:creationId xmlns:a16="http://schemas.microsoft.com/office/drawing/2014/main" id="{2D4DD77D-CD96-CBEE-B6B8-1478A1A01D82}"/>
              </a:ext>
            </a:extLst>
          </p:cNvPr>
          <p:cNvSpPr txBox="1">
            <a:spLocks/>
          </p:cNvSpPr>
          <p:nvPr/>
        </p:nvSpPr>
        <p:spPr>
          <a:xfrm>
            <a:off x="2225609" y="1653105"/>
            <a:ext cx="8181926" cy="4138381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b="1">
                <a:solidFill>
                  <a:srgbClr val="0070C0"/>
                </a:solidFill>
                <a:latin typeface="Arial" panose="020B0604020202020204" pitchFamily="34" charset="0"/>
              </a:rPr>
              <a:t>Taller para análisis de entorno del Plan Nacional de la Educación Superior (PLANES) 2026-2030</a:t>
            </a:r>
            <a:r>
              <a:rPr lang="es-ES">
                <a:solidFill>
                  <a:srgbClr val="0070C0"/>
                </a:solidFill>
                <a:latin typeface="Arial" panose="020B0604020202020204" pitchFamily="34" charset="0"/>
              </a:rPr>
              <a:t> </a:t>
            </a:r>
            <a:br>
              <a:rPr lang="es-ES" sz="18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s-ES" sz="2000" b="1" i="1">
                <a:solidFill>
                  <a:schemeClr val="bg2">
                    <a:lumMod val="50000"/>
                  </a:schemeClr>
                </a:solidFill>
                <a:latin typeface="Abadi" panose="020B0604020104020204" pitchFamily="34" charset="0"/>
              </a:rPr>
              <a:t>“</a:t>
            </a:r>
            <a:r>
              <a:rPr lang="es-ES" sz="2800" b="1" i="1">
                <a:solidFill>
                  <a:schemeClr val="bg2">
                    <a:lumMod val="50000"/>
                  </a:schemeClr>
                </a:solidFill>
                <a:latin typeface="Abadi" panose="020B0604020104020204" pitchFamily="34" charset="0"/>
              </a:rPr>
              <a:t>La persona profesional del futuro: una visión al 2050”</a:t>
            </a:r>
            <a:r>
              <a:rPr lang="es-ES" sz="2800" i="1">
                <a:solidFill>
                  <a:schemeClr val="bg2">
                    <a:lumMod val="50000"/>
                  </a:schemeClr>
                </a:solidFill>
                <a:latin typeface="Abadi" panose="020B0604020104020204" pitchFamily="34" charset="0"/>
              </a:rPr>
              <a:t> </a:t>
            </a:r>
            <a:br>
              <a:rPr lang="es-ES" sz="6700" i="1">
                <a:solidFill>
                  <a:schemeClr val="bg2">
                    <a:lumMod val="50000"/>
                  </a:schemeClr>
                </a:solidFill>
                <a:latin typeface="Abadi" panose="020B0604020104020204" pitchFamily="34" charset="0"/>
              </a:rPr>
            </a:br>
            <a:endParaRPr lang="es-ES" i="1">
              <a:solidFill>
                <a:schemeClr val="bg2">
                  <a:lumMod val="50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55B15E0-8C57-65E6-EDBE-2C1E45CD735F}"/>
              </a:ext>
            </a:extLst>
          </p:cNvPr>
          <p:cNvSpPr txBox="1"/>
          <p:nvPr/>
        </p:nvSpPr>
        <p:spPr>
          <a:xfrm>
            <a:off x="3854311" y="5329821"/>
            <a:ext cx="529388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R" b="1" dirty="0">
                <a:latin typeface="Arial Narrow" panose="020B0606020202030204" pitchFamily="34" charset="0"/>
              </a:rPr>
              <a:t>División de Planificación Interuniversitaria</a:t>
            </a:r>
          </a:p>
          <a:p>
            <a:pPr algn="ctr"/>
            <a:r>
              <a:rPr lang="es-CR" b="1" dirty="0">
                <a:latin typeface="Arial Narrow" panose="020B0606020202030204" pitchFamily="34" charset="0"/>
              </a:rPr>
              <a:t>18 y 21 de marzo, 2024</a:t>
            </a:r>
          </a:p>
          <a:p>
            <a:pPr algn="ctr"/>
            <a:r>
              <a:rPr lang="es-CR" b="1" dirty="0">
                <a:latin typeface="Arial Narrow" panose="020B0606020202030204" pitchFamily="34" charset="0"/>
              </a:rPr>
              <a:t>San José, Costa Rica</a:t>
            </a:r>
          </a:p>
        </p:txBody>
      </p:sp>
    </p:spTree>
    <p:extLst>
      <p:ext uri="{BB962C8B-B14F-4D97-AF65-F5344CB8AC3E}">
        <p14:creationId xmlns:p14="http://schemas.microsoft.com/office/powerpoint/2010/main" val="265133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A5C9FF1A-2A53-2283-E5B8-B8B6BF33488F}"/>
              </a:ext>
            </a:extLst>
          </p:cNvPr>
          <p:cNvSpPr txBox="1"/>
          <p:nvPr/>
        </p:nvSpPr>
        <p:spPr>
          <a:xfrm>
            <a:off x="3169920" y="99114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R" sz="4800" b="1">
                <a:solidFill>
                  <a:schemeClr val="tx2"/>
                </a:solidFill>
                <a:latin typeface="Abadi" panose="020B0604020104020204" pitchFamily="34" charset="0"/>
              </a:rPr>
              <a:t>Agenda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38DBE0E-3730-2A38-9CFE-C26F288C4403}"/>
              </a:ext>
            </a:extLst>
          </p:cNvPr>
          <p:cNvSpPr txBox="1"/>
          <p:nvPr/>
        </p:nvSpPr>
        <p:spPr>
          <a:xfrm>
            <a:off x="1111094" y="1211192"/>
            <a:ext cx="10447799" cy="52629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742950" indent="-742950">
              <a:buClr>
                <a:schemeClr val="accent5">
                  <a:lumMod val="75000"/>
                </a:schemeClr>
              </a:buClr>
              <a:buAutoNum type="arabicPeriod"/>
            </a:pPr>
            <a:r>
              <a:rPr lang="es-ES" sz="4800" dirty="0"/>
              <a:t>Objetivo</a:t>
            </a:r>
          </a:p>
          <a:p>
            <a:pPr marL="742950" indent="-742950">
              <a:buClr>
                <a:schemeClr val="accent5">
                  <a:lumMod val="75000"/>
                </a:schemeClr>
              </a:buClr>
              <a:buAutoNum type="arabicPeriod"/>
            </a:pPr>
            <a:r>
              <a:rPr lang="es-ES" sz="4800" dirty="0"/>
              <a:t>Contexto del PLANES</a:t>
            </a:r>
          </a:p>
          <a:p>
            <a:pPr marL="742950" indent="-742950">
              <a:buClr>
                <a:schemeClr val="accent5">
                  <a:lumMod val="75000"/>
                </a:schemeClr>
              </a:buClr>
              <a:buAutoNum type="arabicPeriod"/>
            </a:pPr>
            <a:r>
              <a:rPr lang="es-ES" sz="4800" dirty="0"/>
              <a:t>Algunas estadísticas</a:t>
            </a:r>
          </a:p>
          <a:p>
            <a:pPr marL="742950" indent="-742950">
              <a:buClr>
                <a:schemeClr val="accent5">
                  <a:lumMod val="75000"/>
                </a:schemeClr>
              </a:buClr>
              <a:buAutoNum type="arabicPeriod"/>
            </a:pPr>
            <a:r>
              <a:rPr lang="es-ES" sz="4800" dirty="0"/>
              <a:t>Indicadores de empleabilidad</a:t>
            </a:r>
          </a:p>
          <a:p>
            <a:pPr marL="742950" indent="-742950">
              <a:buClr>
                <a:schemeClr val="accent5">
                  <a:lumMod val="75000"/>
                </a:schemeClr>
              </a:buClr>
              <a:buAutoNum type="arabicPeriod"/>
            </a:pPr>
            <a:r>
              <a:rPr lang="es-ES" sz="4800" dirty="0"/>
              <a:t>Indicaciones para el desarrollo del taller.</a:t>
            </a:r>
          </a:p>
          <a:p>
            <a:pPr marL="742950" indent="-742950">
              <a:buClr>
                <a:schemeClr val="accent5">
                  <a:lumMod val="75000"/>
                </a:schemeClr>
              </a:buClr>
              <a:buAutoNum type="arabicPeriod"/>
            </a:pPr>
            <a:r>
              <a:rPr lang="es-ES" sz="4800" dirty="0"/>
              <a:t>Conclusiones</a:t>
            </a:r>
          </a:p>
        </p:txBody>
      </p:sp>
    </p:spTree>
    <p:extLst>
      <p:ext uri="{BB962C8B-B14F-4D97-AF65-F5344CB8AC3E}">
        <p14:creationId xmlns:p14="http://schemas.microsoft.com/office/powerpoint/2010/main" val="3177760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A8AF9BD7-31A0-FBF2-E609-D7030648A61C}"/>
              </a:ext>
            </a:extLst>
          </p:cNvPr>
          <p:cNvSpPr txBox="1"/>
          <p:nvPr/>
        </p:nvSpPr>
        <p:spPr>
          <a:xfrm>
            <a:off x="406652" y="3009256"/>
            <a:ext cx="10860505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6000">
                <a:solidFill>
                  <a:srgbClr val="0070C0"/>
                </a:solidFill>
                <a:latin typeface="Abadi"/>
              </a:rPr>
              <a:t>1. Objetivo del taller</a:t>
            </a:r>
            <a:endParaRPr lang="es-MX" sz="6000">
              <a:solidFill>
                <a:srgbClr val="0070C0"/>
              </a:solidFill>
              <a:latin typeface="Abadi"/>
            </a:endParaRPr>
          </a:p>
        </p:txBody>
      </p:sp>
    </p:spTree>
    <p:extLst>
      <p:ext uri="{BB962C8B-B14F-4D97-AF65-F5344CB8AC3E}">
        <p14:creationId xmlns:p14="http://schemas.microsoft.com/office/powerpoint/2010/main" val="403112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14E9635-09EF-5AB2-5724-84EDB12B24D6}"/>
              </a:ext>
            </a:extLst>
          </p:cNvPr>
          <p:cNvSpPr txBox="1"/>
          <p:nvPr/>
        </p:nvSpPr>
        <p:spPr>
          <a:xfrm>
            <a:off x="3169920" y="99114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R" sz="4800" b="1">
                <a:solidFill>
                  <a:schemeClr val="tx2"/>
                </a:solidFill>
                <a:latin typeface="Abadi" panose="020B0604020104020204" pitchFamily="34" charset="0"/>
              </a:rPr>
              <a:t>Objetivo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43226F1-8B71-7993-CFF3-268EE0C4B0C4}"/>
              </a:ext>
            </a:extLst>
          </p:cNvPr>
          <p:cNvSpPr txBox="1"/>
          <p:nvPr/>
        </p:nvSpPr>
        <p:spPr>
          <a:xfrm>
            <a:off x="707858" y="1997839"/>
            <a:ext cx="10874542" cy="286232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s-ES" sz="3600" b="0" i="1">
                <a:solidFill>
                  <a:srgbClr val="000000"/>
                </a:solidFill>
                <a:effectLst/>
                <a:cs typeface="Arial"/>
              </a:rPr>
              <a:t>Recopilar información respecto a la</a:t>
            </a:r>
            <a:r>
              <a:rPr lang="es-CR" sz="3600" b="0" i="1" u="none" strike="noStrike">
                <a:solidFill>
                  <a:srgbClr val="000000"/>
                </a:solidFill>
                <a:effectLst/>
                <a:cs typeface="Arial"/>
              </a:rPr>
              <a:t> persona profesional del futuro: una visión al 2050, desde la perspectiva </a:t>
            </a:r>
            <a:r>
              <a:rPr lang="es-CR" sz="3600" i="1">
                <a:solidFill>
                  <a:srgbClr val="000000"/>
                </a:solidFill>
                <a:cs typeface="Arial"/>
              </a:rPr>
              <a:t>de la organización que representa</a:t>
            </a:r>
            <a:r>
              <a:rPr lang="es-ES" sz="3600" b="0" i="1">
                <a:solidFill>
                  <a:srgbClr val="000000"/>
                </a:solidFill>
                <a:effectLst/>
                <a:cs typeface="Arial"/>
              </a:rPr>
              <a:t>, con el fin de aportar al proceso de formulación del Plan Nacional de la Educación Superior 2026-2030.</a:t>
            </a:r>
            <a:endParaRPr lang="es-MX" sz="3600" i="1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983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1D500B2-B734-D9D9-3B23-FEEE60424535}"/>
              </a:ext>
            </a:extLst>
          </p:cNvPr>
          <p:cNvSpPr txBox="1"/>
          <p:nvPr/>
        </p:nvSpPr>
        <p:spPr>
          <a:xfrm>
            <a:off x="363035" y="2873806"/>
            <a:ext cx="12317491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6000">
                <a:solidFill>
                  <a:srgbClr val="0070C0"/>
                </a:solidFill>
                <a:latin typeface="Abadi"/>
              </a:rPr>
              <a:t>2. Contexto del PLANES</a:t>
            </a:r>
            <a:endParaRPr lang="es-MX" sz="6000">
              <a:solidFill>
                <a:srgbClr val="0070C0"/>
              </a:solidFill>
              <a:latin typeface="Abadi"/>
            </a:endParaRPr>
          </a:p>
        </p:txBody>
      </p:sp>
    </p:spTree>
    <p:extLst>
      <p:ext uri="{BB962C8B-B14F-4D97-AF65-F5344CB8AC3E}">
        <p14:creationId xmlns:p14="http://schemas.microsoft.com/office/powerpoint/2010/main" val="4208084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89E2887-944F-8FED-6E6E-4C7531F157F3}"/>
              </a:ext>
            </a:extLst>
          </p:cNvPr>
          <p:cNvSpPr txBox="1"/>
          <p:nvPr/>
        </p:nvSpPr>
        <p:spPr>
          <a:xfrm>
            <a:off x="3886200" y="99114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R" sz="4800" b="1" dirty="0">
                <a:solidFill>
                  <a:schemeClr val="tx2"/>
                </a:solidFill>
                <a:latin typeface="Abadi" panose="020B0604020104020204" pitchFamily="34" charset="0"/>
              </a:rPr>
              <a:t>Normativa PLANES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EEBFAE87-5A07-AE42-F3F0-494259D8416A}"/>
              </a:ext>
            </a:extLst>
          </p:cNvPr>
          <p:cNvGrpSpPr/>
          <p:nvPr/>
        </p:nvGrpSpPr>
        <p:grpSpPr>
          <a:xfrm>
            <a:off x="727427" y="1651030"/>
            <a:ext cx="11518829" cy="4149158"/>
            <a:chOff x="60398" y="1209070"/>
            <a:chExt cx="11518829" cy="4149158"/>
          </a:xfrm>
        </p:grpSpPr>
        <p:graphicFrame>
          <p:nvGraphicFramePr>
            <p:cNvPr id="4" name="Diagrama 3">
              <a:extLst>
                <a:ext uri="{FF2B5EF4-FFF2-40B4-BE49-F238E27FC236}">
                  <a16:creationId xmlns:a16="http://schemas.microsoft.com/office/drawing/2014/main" id="{969B256B-2CEE-3CB1-5810-DFD9F8F4A6B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373704639"/>
                </p:ext>
              </p:extLst>
            </p:nvPr>
          </p:nvGraphicFramePr>
          <p:xfrm>
            <a:off x="3543663" y="2037006"/>
            <a:ext cx="4831257" cy="222042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10E78645-1DFC-48AC-8ADF-72F391F6F394}"/>
                </a:ext>
              </a:extLst>
            </p:cNvPr>
            <p:cNvSpPr txBox="1"/>
            <p:nvPr/>
          </p:nvSpPr>
          <p:spPr>
            <a:xfrm>
              <a:off x="8709006" y="2148381"/>
              <a:ext cx="2870221" cy="40011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s-CR" sz="2000" b="1"/>
                <a:t>PLANES  y PNDIP</a:t>
              </a:r>
            </a:p>
          </p:txBody>
        </p:sp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96489767-1343-EE07-0564-FD29114CA04E}"/>
                </a:ext>
              </a:extLst>
            </p:cNvPr>
            <p:cNvSpPr txBox="1"/>
            <p:nvPr/>
          </p:nvSpPr>
          <p:spPr>
            <a:xfrm>
              <a:off x="151314" y="2148381"/>
              <a:ext cx="31360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R" sz="2000" b="1"/>
                <a:t>Proceso formulación del PLANES</a:t>
              </a:r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0CEB4CFC-7B6C-B974-4C1E-E320383F9F87}"/>
                </a:ext>
              </a:extLst>
            </p:cNvPr>
            <p:cNvSpPr txBox="1"/>
            <p:nvPr/>
          </p:nvSpPr>
          <p:spPr>
            <a:xfrm>
              <a:off x="4846438" y="1209070"/>
              <a:ext cx="22737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R" sz="2000" b="1"/>
                <a:t>Constitución Política artículo 85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4615EEE-D2C5-D641-11B5-7C184D8223E2}"/>
                </a:ext>
              </a:extLst>
            </p:cNvPr>
            <p:cNvSpPr/>
            <p:nvPr/>
          </p:nvSpPr>
          <p:spPr>
            <a:xfrm>
              <a:off x="3963564" y="4650342"/>
              <a:ext cx="4187058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CR" sz="2000" b="1"/>
                <a:t>Vinculación del PLANES </a:t>
              </a:r>
            </a:p>
            <a:p>
              <a:pPr algn="ctr"/>
              <a:r>
                <a:rPr lang="es-CR" sz="2000" b="1"/>
                <a:t>con recursos (ingresos/ egresos)</a:t>
              </a: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E55BB817-A0B6-B1F9-AD90-543FEBC470A0}"/>
                </a:ext>
              </a:extLst>
            </p:cNvPr>
            <p:cNvSpPr/>
            <p:nvPr/>
          </p:nvSpPr>
          <p:spPr>
            <a:xfrm>
              <a:off x="60398" y="3429000"/>
              <a:ext cx="3317888" cy="1631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6213" indent="-176213">
                <a:buFontTx/>
                <a:buChar char="-"/>
              </a:pPr>
              <a:r>
                <a:rPr lang="es-CR" sz="2000"/>
                <a:t>Convenio de Coordinación</a:t>
              </a:r>
            </a:p>
            <a:p>
              <a:pPr marL="176213" indent="-176213">
                <a:buFontTx/>
                <a:buChar char="-"/>
              </a:pPr>
              <a:r>
                <a:rPr lang="es-CR" sz="2000"/>
                <a:t>CONARE elabora directrices</a:t>
              </a:r>
            </a:p>
            <a:p>
              <a:pPr marL="176213" indent="-176213">
                <a:buFontTx/>
                <a:buChar char="-"/>
              </a:pPr>
              <a:r>
                <a:rPr lang="es-ES" sz="2000"/>
                <a:t>Universidades tienen una participación activa en su construcción</a:t>
              </a:r>
              <a:endParaRPr lang="es-CR" sz="2000"/>
            </a:p>
          </p:txBody>
        </p:sp>
        <p:cxnSp>
          <p:nvCxnSpPr>
            <p:cNvPr id="10" name="Conector recto de flecha 9">
              <a:extLst>
                <a:ext uri="{FF2B5EF4-FFF2-40B4-BE49-F238E27FC236}">
                  <a16:creationId xmlns:a16="http://schemas.microsoft.com/office/drawing/2014/main" id="{627D491A-89E3-C26E-92A2-34D3FCAEE73E}"/>
                </a:ext>
              </a:extLst>
            </p:cNvPr>
            <p:cNvCxnSpPr>
              <a:cxnSpLocks/>
            </p:cNvCxnSpPr>
            <p:nvPr/>
          </p:nvCxnSpPr>
          <p:spPr>
            <a:xfrm>
              <a:off x="10228268" y="2856267"/>
              <a:ext cx="15884" cy="1558715"/>
            </a:xfrm>
            <a:prstGeom prst="straightConnector1">
              <a:avLst/>
            </a:prstGeom>
            <a:ln w="127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angular 19">
              <a:extLst>
                <a:ext uri="{FF2B5EF4-FFF2-40B4-BE49-F238E27FC236}">
                  <a16:creationId xmlns:a16="http://schemas.microsoft.com/office/drawing/2014/main" id="{4F991D4C-5E9E-4BF7-4615-BD790701CAF2}"/>
                </a:ext>
              </a:extLst>
            </p:cNvPr>
            <p:cNvCxnSpPr>
              <a:cxnSpLocks/>
              <a:endCxn id="8" idx="0"/>
            </p:cNvCxnSpPr>
            <p:nvPr/>
          </p:nvCxnSpPr>
          <p:spPr>
            <a:xfrm rot="5400000">
              <a:off x="7993539" y="2399729"/>
              <a:ext cx="314167" cy="4187058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013ABB64-0272-D8B5-6C99-CCBB57DDD5CB}"/>
                </a:ext>
              </a:extLst>
            </p:cNvPr>
            <p:cNvSpPr txBox="1"/>
            <p:nvPr/>
          </p:nvSpPr>
          <p:spPr>
            <a:xfrm>
              <a:off x="3963564" y="1850011"/>
              <a:ext cx="4533652" cy="70788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s-CR" sz="2000"/>
                <a:t>Entregado en años divisibles entre 5</a:t>
              </a:r>
              <a:endParaRPr lang="en-US" sz="2000"/>
            </a:p>
            <a:p>
              <a:pPr algn="ctr"/>
              <a:r>
                <a:rPr lang="es-CR" sz="2000"/>
                <a:t>(30 de junio 2025) </a:t>
              </a:r>
            </a:p>
          </p:txBody>
        </p:sp>
      </p:grpSp>
      <p:cxnSp>
        <p:nvCxnSpPr>
          <p:cNvPr id="13" name="Conector angular 15">
            <a:extLst>
              <a:ext uri="{FF2B5EF4-FFF2-40B4-BE49-F238E27FC236}">
                <a16:creationId xmlns:a16="http://schemas.microsoft.com/office/drawing/2014/main" id="{BB476F8A-9DA5-1A33-C8D1-9AA9E2EC021D}"/>
              </a:ext>
            </a:extLst>
          </p:cNvPr>
          <p:cNvCxnSpPr/>
          <p:nvPr/>
        </p:nvCxnSpPr>
        <p:spPr>
          <a:xfrm>
            <a:off x="7758195" y="1754965"/>
            <a:ext cx="3023891" cy="585368"/>
          </a:xfrm>
          <a:prstGeom prst="bentConnector2">
            <a:avLst/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angular 26">
            <a:extLst>
              <a:ext uri="{FF2B5EF4-FFF2-40B4-BE49-F238E27FC236}">
                <a16:creationId xmlns:a16="http://schemas.microsoft.com/office/drawing/2014/main" id="{883BD2FF-DD4E-CF34-3A9C-F3ECABB5FD4F}"/>
              </a:ext>
            </a:extLst>
          </p:cNvPr>
          <p:cNvCxnSpPr>
            <a:cxnSpLocks/>
          </p:cNvCxnSpPr>
          <p:nvPr/>
        </p:nvCxnSpPr>
        <p:spPr>
          <a:xfrm rot="10800000" flipV="1">
            <a:off x="2303683" y="1847889"/>
            <a:ext cx="3127096" cy="585368"/>
          </a:xfrm>
          <a:prstGeom prst="bentConnector2">
            <a:avLst/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5755E652-B39A-99F4-CAB1-8A8A1A79AA2D}"/>
              </a:ext>
            </a:extLst>
          </p:cNvPr>
          <p:cNvCxnSpPr>
            <a:cxnSpLocks/>
          </p:cNvCxnSpPr>
          <p:nvPr/>
        </p:nvCxnSpPr>
        <p:spPr>
          <a:xfrm>
            <a:off x="2303683" y="3295033"/>
            <a:ext cx="0" cy="572733"/>
          </a:xfrm>
          <a:prstGeom prst="straightConnector1">
            <a:avLst/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0540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0BD9B5E6-02DC-E6A7-84BF-078996F0EB4F}"/>
              </a:ext>
            </a:extLst>
          </p:cNvPr>
          <p:cNvSpPr/>
          <p:nvPr/>
        </p:nvSpPr>
        <p:spPr>
          <a:xfrm>
            <a:off x="8061960" y="0"/>
            <a:ext cx="4130040" cy="2072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pic>
        <p:nvPicPr>
          <p:cNvPr id="2" name="Imagen 1" descr="Escala de tiempo&#10;&#10;Descripción generada automáticamente">
            <a:extLst>
              <a:ext uri="{FF2B5EF4-FFF2-40B4-BE49-F238E27FC236}">
                <a16:creationId xmlns:a16="http://schemas.microsoft.com/office/drawing/2014/main" id="{3C619D39-7EF5-6062-9C42-FA5F4F24C4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4780" y="-255465"/>
            <a:ext cx="12481560" cy="770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963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E374E69-9480-7A47-24EE-370BA847A5A9}"/>
              </a:ext>
            </a:extLst>
          </p:cNvPr>
          <p:cNvSpPr txBox="1"/>
          <p:nvPr/>
        </p:nvSpPr>
        <p:spPr>
          <a:xfrm>
            <a:off x="564578" y="2641257"/>
            <a:ext cx="11627422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6000" dirty="0">
                <a:solidFill>
                  <a:srgbClr val="0070C0"/>
                </a:solidFill>
                <a:latin typeface="Abadi"/>
              </a:rPr>
              <a:t>3. Algunas estadísticas de diplomas de la educación superior</a:t>
            </a:r>
          </a:p>
        </p:txBody>
      </p:sp>
    </p:spTree>
    <p:extLst>
      <p:ext uri="{BB962C8B-B14F-4D97-AF65-F5344CB8AC3E}">
        <p14:creationId xmlns:p14="http://schemas.microsoft.com/office/powerpoint/2010/main" val="3329555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Gráfico, Gráfico de líneas&#10;&#10;Descripción generada automáticamente">
            <a:extLst>
              <a:ext uri="{FF2B5EF4-FFF2-40B4-BE49-F238E27FC236}">
                <a16:creationId xmlns:a16="http://schemas.microsoft.com/office/drawing/2014/main" id="{F49CB126-7DFC-E807-95B3-742D8937E5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87" r="-144" b="160"/>
          <a:stretch/>
        </p:blipFill>
        <p:spPr>
          <a:xfrm>
            <a:off x="1365179" y="1298278"/>
            <a:ext cx="9825766" cy="5579538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A954EF8C-0987-B285-9821-85252066D531}"/>
              </a:ext>
            </a:extLst>
          </p:cNvPr>
          <p:cNvSpPr/>
          <p:nvPr/>
        </p:nvSpPr>
        <p:spPr>
          <a:xfrm>
            <a:off x="1418834" y="1576747"/>
            <a:ext cx="632603" cy="43874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ea typeface="Calibri"/>
              <a:cs typeface="Calibri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D50054C-CB00-4331-A83B-E15F8C700D3D}"/>
              </a:ext>
            </a:extLst>
          </p:cNvPr>
          <p:cNvSpPr txBox="1"/>
          <p:nvPr/>
        </p:nvSpPr>
        <p:spPr>
          <a:xfrm>
            <a:off x="1923320" y="4785397"/>
            <a:ext cx="984368" cy="4544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 dirty="0">
                <a:solidFill>
                  <a:srgbClr val="183660"/>
                </a:solidFill>
                <a:ea typeface="Calibri"/>
                <a:cs typeface="Calibri"/>
              </a:rPr>
              <a:t>37,8%</a:t>
            </a:r>
            <a:endParaRPr lang="es-ES" sz="2400" b="1" dirty="0">
              <a:solidFill>
                <a:srgbClr val="183660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2D8FF97-CA38-7F8D-F8C3-DD2BE74AFAD5}"/>
              </a:ext>
            </a:extLst>
          </p:cNvPr>
          <p:cNvSpPr txBox="1"/>
          <p:nvPr/>
        </p:nvSpPr>
        <p:spPr>
          <a:xfrm>
            <a:off x="1923320" y="2322769"/>
            <a:ext cx="984368" cy="4544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 dirty="0">
                <a:solidFill>
                  <a:srgbClr val="183660"/>
                </a:solidFill>
                <a:ea typeface="Calibri"/>
                <a:cs typeface="Calibri"/>
              </a:rPr>
              <a:t>62,2%</a:t>
            </a:r>
            <a:endParaRPr lang="es-ES" sz="2400" b="1" dirty="0">
              <a:solidFill>
                <a:srgbClr val="183660"/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1155635-BEDA-B3C8-ABCF-06B2D88623A4}"/>
              </a:ext>
            </a:extLst>
          </p:cNvPr>
          <p:cNvSpPr txBox="1"/>
          <p:nvPr/>
        </p:nvSpPr>
        <p:spPr>
          <a:xfrm>
            <a:off x="3749244" y="5025998"/>
            <a:ext cx="984368" cy="4544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 dirty="0">
                <a:solidFill>
                  <a:srgbClr val="183660"/>
                </a:solidFill>
                <a:ea typeface="Calibri"/>
                <a:cs typeface="Calibri"/>
              </a:rPr>
              <a:t>36,1%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AFA8928-E525-7D4D-E3E9-751D21ABB7EA}"/>
              </a:ext>
            </a:extLst>
          </p:cNvPr>
          <p:cNvSpPr txBox="1"/>
          <p:nvPr/>
        </p:nvSpPr>
        <p:spPr>
          <a:xfrm>
            <a:off x="3749244" y="2379381"/>
            <a:ext cx="984368" cy="4544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 dirty="0">
                <a:solidFill>
                  <a:srgbClr val="183660"/>
                </a:solidFill>
                <a:ea typeface="Calibri"/>
                <a:cs typeface="Calibri"/>
              </a:rPr>
              <a:t>63,9%</a:t>
            </a:r>
            <a:endParaRPr lang="es-ES" sz="2400" b="1" dirty="0">
              <a:solidFill>
                <a:srgbClr val="183660"/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FD60DC8C-0FC9-E587-E569-4AE882677C99}"/>
              </a:ext>
            </a:extLst>
          </p:cNvPr>
          <p:cNvSpPr txBox="1"/>
          <p:nvPr/>
        </p:nvSpPr>
        <p:spPr>
          <a:xfrm>
            <a:off x="5963357" y="4884467"/>
            <a:ext cx="984368" cy="4544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 dirty="0">
                <a:solidFill>
                  <a:srgbClr val="183660"/>
                </a:solidFill>
                <a:ea typeface="Calibri"/>
                <a:cs typeface="Calibri"/>
              </a:rPr>
              <a:t>38,3%</a:t>
            </a:r>
            <a:endParaRPr lang="es-ES" sz="2400" b="1" dirty="0">
              <a:solidFill>
                <a:srgbClr val="183660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F6C3ABA-C2D1-9FE1-EB08-D5F067FC011F}"/>
              </a:ext>
            </a:extLst>
          </p:cNvPr>
          <p:cNvSpPr txBox="1"/>
          <p:nvPr/>
        </p:nvSpPr>
        <p:spPr>
          <a:xfrm>
            <a:off x="5963357" y="2648289"/>
            <a:ext cx="984368" cy="4544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 dirty="0">
                <a:solidFill>
                  <a:srgbClr val="183660"/>
                </a:solidFill>
                <a:ea typeface="Calibri"/>
                <a:cs typeface="Calibri"/>
              </a:rPr>
              <a:t>61,7%</a:t>
            </a:r>
            <a:endParaRPr lang="es-ES" sz="2400" b="1" dirty="0">
              <a:solidFill>
                <a:srgbClr val="183660"/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92F319E-2AF2-E4A7-4FB3-04491BBEC887}"/>
              </a:ext>
            </a:extLst>
          </p:cNvPr>
          <p:cNvSpPr txBox="1"/>
          <p:nvPr/>
        </p:nvSpPr>
        <p:spPr>
          <a:xfrm>
            <a:off x="7976187" y="4587253"/>
            <a:ext cx="984368" cy="4544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 dirty="0">
                <a:solidFill>
                  <a:srgbClr val="183660"/>
                </a:solidFill>
                <a:ea typeface="Calibri"/>
                <a:cs typeface="Calibri"/>
              </a:rPr>
              <a:t>40,9%</a:t>
            </a:r>
            <a:endParaRPr lang="es-ES" sz="2400" b="1" dirty="0">
              <a:solidFill>
                <a:srgbClr val="183660"/>
              </a:solidFill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117C7858-1786-2798-04E6-56B81ACD1811}"/>
              </a:ext>
            </a:extLst>
          </p:cNvPr>
          <p:cNvSpPr txBox="1"/>
          <p:nvPr/>
        </p:nvSpPr>
        <p:spPr>
          <a:xfrm>
            <a:off x="7976187" y="2818124"/>
            <a:ext cx="984368" cy="4544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 dirty="0">
                <a:solidFill>
                  <a:srgbClr val="183660"/>
                </a:solidFill>
                <a:ea typeface="Calibri"/>
                <a:cs typeface="Calibri"/>
              </a:rPr>
              <a:t>59,1%</a:t>
            </a:r>
            <a:endParaRPr lang="es-ES" sz="2400" b="1" dirty="0">
              <a:solidFill>
                <a:srgbClr val="183660"/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0E890184-E4AA-9730-67B1-B449EADF98B7}"/>
              </a:ext>
            </a:extLst>
          </p:cNvPr>
          <p:cNvSpPr txBox="1"/>
          <p:nvPr/>
        </p:nvSpPr>
        <p:spPr>
          <a:xfrm>
            <a:off x="9629583" y="4558946"/>
            <a:ext cx="984368" cy="4544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 dirty="0">
                <a:solidFill>
                  <a:srgbClr val="183660"/>
                </a:solidFill>
                <a:ea typeface="Calibri"/>
                <a:cs typeface="Calibri"/>
              </a:rPr>
              <a:t>41,2%</a:t>
            </a:r>
            <a:endParaRPr lang="es-ES" sz="2400" b="1" dirty="0">
              <a:solidFill>
                <a:srgbClr val="183660"/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710B8E2-0164-FFD8-CCEA-6E164CE15ADA}"/>
              </a:ext>
            </a:extLst>
          </p:cNvPr>
          <p:cNvSpPr txBox="1"/>
          <p:nvPr/>
        </p:nvSpPr>
        <p:spPr>
          <a:xfrm>
            <a:off x="9629583" y="2874736"/>
            <a:ext cx="984368" cy="4544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 dirty="0">
                <a:solidFill>
                  <a:srgbClr val="183660"/>
                </a:solidFill>
                <a:ea typeface="Calibri"/>
                <a:cs typeface="Calibri"/>
              </a:rPr>
              <a:t>58,8%</a:t>
            </a:r>
            <a:endParaRPr lang="es-ES" sz="2400" b="1" dirty="0">
              <a:solidFill>
                <a:srgbClr val="183660"/>
              </a:solidFill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94B78F24-2818-57B7-B462-8809BDE96F3F}"/>
              </a:ext>
            </a:extLst>
          </p:cNvPr>
          <p:cNvSpPr txBox="1"/>
          <p:nvPr/>
        </p:nvSpPr>
        <p:spPr>
          <a:xfrm>
            <a:off x="2059746" y="1038302"/>
            <a:ext cx="8436633" cy="939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CR" sz="2800" b="1" dirty="0">
                <a:solidFill>
                  <a:schemeClr val="accent5">
                    <a:lumMod val="75000"/>
                  </a:schemeClr>
                </a:solidFill>
                <a:ea typeface="Calibri"/>
                <a:cs typeface="Calibri"/>
              </a:rPr>
              <a:t>Porcentaje de diplomas otorgados por las universidades costarricenses, por sector 2018-2022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D9A582B2-EEB1-540E-5FF1-DA17B8369ED4}"/>
              </a:ext>
            </a:extLst>
          </p:cNvPr>
          <p:cNvSpPr txBox="1"/>
          <p:nvPr/>
        </p:nvSpPr>
        <p:spPr>
          <a:xfrm>
            <a:off x="3886200" y="99114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R" sz="4800" b="1" dirty="0">
                <a:solidFill>
                  <a:schemeClr val="tx2"/>
                </a:solidFill>
                <a:latin typeface="Abadi" panose="020B0604020104020204" pitchFamily="34" charset="0"/>
              </a:rPr>
              <a:t>Diplomas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73720C19-B711-C96E-9B7E-0CC8ABF4EA77}"/>
              </a:ext>
            </a:extLst>
          </p:cNvPr>
          <p:cNvSpPr txBox="1"/>
          <p:nvPr/>
        </p:nvSpPr>
        <p:spPr>
          <a:xfrm>
            <a:off x="1537248" y="5600655"/>
            <a:ext cx="9707352" cy="9229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4F21DDEB-F241-30E8-DEDE-F0FD27180A81}"/>
              </a:ext>
            </a:extLst>
          </p:cNvPr>
          <p:cNvGrpSpPr/>
          <p:nvPr/>
        </p:nvGrpSpPr>
        <p:grpSpPr>
          <a:xfrm>
            <a:off x="4013901" y="5831365"/>
            <a:ext cx="4441637" cy="370343"/>
            <a:chOff x="4001330" y="5784991"/>
            <a:chExt cx="4441637" cy="370343"/>
          </a:xfrm>
        </p:grpSpPr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1FE07FB3-A14D-A418-4E13-E9857188729A}"/>
                </a:ext>
              </a:extLst>
            </p:cNvPr>
            <p:cNvSpPr txBox="1"/>
            <p:nvPr/>
          </p:nvSpPr>
          <p:spPr>
            <a:xfrm>
              <a:off x="6768486" y="5791765"/>
              <a:ext cx="1674481" cy="36356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s-ES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Calibri"/>
                  <a:cs typeface="Calibri"/>
                </a:rPr>
                <a:t>Sector privado</a:t>
              </a:r>
              <a:endParaRPr lang="es-E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0" name="Elipse 9">
              <a:extLst>
                <a:ext uri="{FF2B5EF4-FFF2-40B4-BE49-F238E27FC236}">
                  <a16:creationId xmlns:a16="http://schemas.microsoft.com/office/drawing/2014/main" id="{16164B13-259B-388D-7461-4933B75AA471}"/>
                </a:ext>
              </a:extLst>
            </p:cNvPr>
            <p:cNvSpPr/>
            <p:nvPr/>
          </p:nvSpPr>
          <p:spPr>
            <a:xfrm>
              <a:off x="6346753" y="5865052"/>
              <a:ext cx="230037" cy="212295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594305E1-32E5-4C46-EB29-9F8B3082B70D}"/>
                </a:ext>
              </a:extLst>
            </p:cNvPr>
            <p:cNvSpPr txBox="1"/>
            <p:nvPr/>
          </p:nvSpPr>
          <p:spPr>
            <a:xfrm>
              <a:off x="4001330" y="5784991"/>
              <a:ext cx="2249575" cy="36356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s-ES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Calibri"/>
                  <a:cs typeface="Calibri"/>
                </a:rPr>
                <a:t>Sector estatal</a:t>
              </a:r>
              <a:endParaRPr lang="es-E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6AA2C269-3C13-53BC-B610-B7B0BC4A71F7}"/>
                </a:ext>
              </a:extLst>
            </p:cNvPr>
            <p:cNvSpPr/>
            <p:nvPr/>
          </p:nvSpPr>
          <p:spPr>
            <a:xfrm>
              <a:off x="4075130" y="5850899"/>
              <a:ext cx="230037" cy="212295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2390140019"/>
      </p:ext>
    </p:extLst>
  </p:cSld>
  <p:clrMapOvr>
    <a:masterClrMapping/>
  </p:clrMapOvr>
</p:sld>
</file>

<file path=ppt/theme/theme1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{2EC0C949-8D41-5F46-9721-B6E91EBE1B2E}tf16401369</Template>
  <TotalTime>20</TotalTime>
  <Words>541</Words>
  <Application>Microsoft Office PowerPoint</Application>
  <PresentationFormat>Panorámica</PresentationFormat>
  <Paragraphs>152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17</vt:i4>
      </vt:variant>
    </vt:vector>
  </HeadingPairs>
  <TitlesOfParts>
    <vt:vector size="19" baseType="lpstr">
      <vt:lpstr>1_Diseño personalizado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Zully Chaves Zambrano</cp:lastModifiedBy>
  <cp:revision>22</cp:revision>
  <dcterms:created xsi:type="dcterms:W3CDTF">2021-12-17T20:15:33Z</dcterms:created>
  <dcterms:modified xsi:type="dcterms:W3CDTF">2024-03-15T19:23:47Z</dcterms:modified>
</cp:coreProperties>
</file>